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60" r:id="rId3"/>
    <p:sldId id="261" r:id="rId4"/>
    <p:sldId id="259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FFC4E-6689-45D3-9356-9C07DB9A8F9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5598D-E8AD-447D-9B8D-D0AD94A0E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6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Clovis</a:t>
            </a:r>
            <a:r>
              <a:rPr lang="en-US" baseline="0" dirty="0" smtClean="0"/>
              <a:t> Was clever and Brutal</a:t>
            </a:r>
          </a:p>
          <a:p>
            <a:r>
              <a:rPr lang="en-US" baseline="0" dirty="0" smtClean="0"/>
              <a:t>Charles was the first mayor of the palace</a:t>
            </a:r>
          </a:p>
          <a:p>
            <a:r>
              <a:rPr lang="en-US" baseline="0" smtClean="0"/>
              <a:t>Pepin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5598D-E8AD-447D-9B8D-D0AD94A0E0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06F96FA-364B-46B1-B910-616A249F2A1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E2EEC5-6403-4743-9AF1-32FDC492951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12.1 Middle  Ages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6480048" cy="1752600"/>
          </a:xfrm>
        </p:spPr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Drock</a:t>
            </a:r>
            <a:r>
              <a:rPr lang="en-US" dirty="0" smtClean="0"/>
              <a:t>, </a:t>
            </a:r>
            <a:r>
              <a:rPr lang="en-US" dirty="0" smtClean="0"/>
              <a:t>Coleton </a:t>
            </a:r>
            <a:r>
              <a:rPr lang="en-US" dirty="0" smtClean="0"/>
              <a:t>Gabriel and Jessica Rouse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Mayor of the Palace-Political power passed from king to Government officials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Count-  Rank of a Local officials Scaling from King-Duke-Count</a:t>
            </a:r>
            <a:endParaRPr lang="en-US" dirty="0"/>
          </a:p>
        </p:txBody>
      </p:sp>
      <p:pic>
        <p:nvPicPr>
          <p:cNvPr id="3074" name="Picture 2" descr="H:\count ol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461397"/>
            <a:ext cx="2514600" cy="1396603"/>
          </a:xfrm>
          <a:prstGeom prst="rect">
            <a:avLst/>
          </a:prstGeom>
          <a:noFill/>
        </p:spPr>
      </p:pic>
      <p:pic>
        <p:nvPicPr>
          <p:cNvPr id="3075" name="Picture 3" descr="H:\zpage08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621215"/>
            <a:ext cx="2362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9624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b="1" i="1" dirty="0" smtClean="0"/>
              <a:t>Clovis-</a:t>
            </a:r>
            <a:r>
              <a:rPr lang="en-US" dirty="0" smtClean="0"/>
              <a:t> Formed the First Catholic and Frankish Kingdom 481 A.D</a:t>
            </a:r>
          </a:p>
          <a:p>
            <a:endParaRPr lang="en-US" dirty="0" smtClean="0"/>
          </a:p>
          <a:p>
            <a:r>
              <a:rPr lang="en-US" b="1" i="1" dirty="0" smtClean="0"/>
              <a:t>Charles the Hammer-</a:t>
            </a:r>
            <a:r>
              <a:rPr lang="en-US" dirty="0" smtClean="0"/>
              <a:t> Stopped the Moors from advancing into France battle of Tours. 714 A.D</a:t>
            </a:r>
          </a:p>
          <a:p>
            <a:endParaRPr lang="en-US" dirty="0" smtClean="0"/>
          </a:p>
          <a:p>
            <a:r>
              <a:rPr lang="en-US" b="1" i="1" dirty="0" smtClean="0"/>
              <a:t>Pepin the Short- </a:t>
            </a:r>
            <a:r>
              <a:rPr lang="en-US" dirty="0" smtClean="0"/>
              <a:t>anointed protector of the church defeated the Lombard's. Father of Charles the Great. 752 A.D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i="1" dirty="0" smtClean="0"/>
              <a:t>Charlemagne</a:t>
            </a:r>
            <a:r>
              <a:rPr lang="en-US" dirty="0" smtClean="0"/>
              <a:t>- Started the Carolinian dynasty took over Italy and the other Germanic lands forming the first Holy Roman Empire 768 A.D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Vikings-</a:t>
            </a:r>
            <a:r>
              <a:rPr lang="en-US" dirty="0" smtClean="0"/>
              <a:t>  Raiders from Scandinavia raiding the main land of England and coasts of France 800s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:\charles-the-hammer-mart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1" y="1676400"/>
            <a:ext cx="914400" cy="879634"/>
          </a:xfrm>
          <a:prstGeom prst="rect">
            <a:avLst/>
          </a:prstGeom>
          <a:noFill/>
        </p:spPr>
      </p:pic>
      <p:pic>
        <p:nvPicPr>
          <p:cNvPr id="1027" name="Picture 3" descr="H:\charlemag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733800"/>
            <a:ext cx="914400" cy="1066800"/>
          </a:xfrm>
          <a:prstGeom prst="rect">
            <a:avLst/>
          </a:prstGeom>
          <a:noFill/>
        </p:spPr>
      </p:pic>
      <p:pic>
        <p:nvPicPr>
          <p:cNvPr id="1028" name="Picture 4" descr="H:\download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667000"/>
            <a:ext cx="914400" cy="958850"/>
          </a:xfrm>
          <a:prstGeom prst="rect">
            <a:avLst/>
          </a:prstGeom>
          <a:noFill/>
        </p:spPr>
      </p:pic>
      <p:pic>
        <p:nvPicPr>
          <p:cNvPr id="1029" name="Picture 5" descr="H:\clovis1_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609600"/>
            <a:ext cx="990600" cy="1004045"/>
          </a:xfrm>
          <a:prstGeom prst="rect">
            <a:avLst/>
          </a:prstGeom>
          <a:noFill/>
        </p:spPr>
      </p:pic>
      <p:pic>
        <p:nvPicPr>
          <p:cNvPr id="1030" name="Picture 6" descr="H:\vikings2-620x33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4932219"/>
            <a:ext cx="3408362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Charlemagne's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:\0800-0800_AD_Eur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525963"/>
          </a:xfrm>
        </p:spPr>
        <p:txBody>
          <a:bodyPr/>
          <a:lstStyle/>
          <a:p>
            <a:r>
              <a:rPr lang="en-US" sz="2000" dirty="0" smtClean="0"/>
              <a:t>730 A.D The power struggle continues, Pope Gregory II excommunicates Emperor Leo II. (Over Iconoclasm)</a:t>
            </a:r>
          </a:p>
          <a:p>
            <a:r>
              <a:rPr lang="en-US" sz="2000" dirty="0" smtClean="0"/>
              <a:t>Vikings were massive travelers, and big traders. They had a trade route to Constantinople. Archeologists found Viking writing in the </a:t>
            </a:r>
            <a:r>
              <a:rPr lang="en-US" sz="2000" dirty="0" err="1" smtClean="0"/>
              <a:t>Hagia</a:t>
            </a:r>
            <a:r>
              <a:rPr lang="en-US" sz="2000" dirty="0" smtClean="0"/>
              <a:t> Sophia.</a:t>
            </a:r>
          </a:p>
          <a:p>
            <a:r>
              <a:rPr lang="en-US" sz="2000" dirty="0" smtClean="0"/>
              <a:t>772 A.D Charlemagne conquers Saxony and converts it to Christianity.</a:t>
            </a:r>
          </a:p>
          <a:p>
            <a:r>
              <a:rPr lang="en-US" sz="2000" dirty="0" smtClean="0"/>
              <a:t>843 A.D. After Charlemagne's son died, all his three grandsons fought over his empire and tore it apart.</a:t>
            </a:r>
          </a:p>
          <a:p>
            <a:r>
              <a:rPr lang="en-US" sz="2000" dirty="0" smtClean="0"/>
              <a:t>808 A.D. Jewish merchants open the first bank.</a:t>
            </a:r>
          </a:p>
          <a:p>
            <a:r>
              <a:rPr lang="en-US" sz="2000" dirty="0" smtClean="0"/>
              <a:t>853 A.D. Vikings take over Ireland</a:t>
            </a:r>
            <a:r>
              <a:rPr lang="en-US" sz="2000" dirty="0" smtClean="0"/>
              <a:t>, and </a:t>
            </a:r>
            <a:r>
              <a:rPr lang="en-US" sz="2000" dirty="0" smtClean="0"/>
              <a:t>continue to rule </a:t>
            </a:r>
            <a:r>
              <a:rPr lang="en-US" sz="2000" dirty="0" smtClean="0"/>
              <a:t>until </a:t>
            </a:r>
            <a:r>
              <a:rPr lang="en-US" sz="2000" dirty="0" smtClean="0"/>
              <a:t>1014.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8001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http://www.rasmenia.com/2009/04/23/13-french-badasses/</a:t>
            </a:r>
          </a:p>
          <a:p>
            <a:r>
              <a:rPr lang="en-US" sz="1600" dirty="0" smtClean="0"/>
              <a:t>http://www.robertsewell.ca/pepin.html</a:t>
            </a:r>
          </a:p>
          <a:p>
            <a:endParaRPr lang="en-US" sz="1600" dirty="0" smtClean="0"/>
          </a:p>
          <a:p>
            <a:r>
              <a:rPr lang="en-US" sz="1600" dirty="0" smtClean="0"/>
              <a:t>http://deremilitari.org/2013/06/medieval-warfare-in-the-reign-of-charlemagne/</a:t>
            </a:r>
          </a:p>
          <a:p>
            <a:r>
              <a:rPr lang="en-US" sz="1600" dirty="0" smtClean="0"/>
              <a:t>http://www.thewrap.com/tv/article/history-channel-renews-vi-84291</a:t>
            </a:r>
          </a:p>
          <a:p>
            <a:r>
              <a:rPr lang="en-US" sz="1600" dirty="0" smtClean="0"/>
              <a:t>http://www.histoire-en-ligne.com/spip.php?article157</a:t>
            </a:r>
          </a:p>
          <a:p>
            <a:r>
              <a:rPr lang="en-US" sz="1600" dirty="0" smtClean="0"/>
              <a:t>http://www.vlib.us/medieval/lectures/carolingian_empire.html</a:t>
            </a:r>
          </a:p>
          <a:p>
            <a:r>
              <a:rPr lang="en-US" sz="1600" dirty="0" smtClean="0"/>
              <a:t>http://junkerjane.blogspot.com/2009/12/count-olaf-</a:t>
            </a:r>
          </a:p>
          <a:p>
            <a:r>
              <a:rPr lang="en-US" sz="1600" dirty="0" smtClean="0"/>
              <a:t>forever.html</a:t>
            </a:r>
          </a:p>
          <a:p>
            <a:r>
              <a:rPr lang="en-US" sz="1600" dirty="0" smtClean="0"/>
              <a:t>http://www.heritage-history.com/?c=read&amp;author=harding&amp;book=middle&amp;story=mayors</a:t>
            </a:r>
          </a:p>
          <a:p>
            <a:endParaRPr lang="en-US" sz="900" dirty="0" smtClean="0"/>
          </a:p>
          <a:p>
            <a:r>
              <a:rPr lang="en-US" sz="1600" dirty="0"/>
              <a:t>http://www.foto-out.dk/ayasofya/content/_</a:t>
            </a:r>
            <a:r>
              <a:rPr lang="en-US" sz="1600" dirty="0" smtClean="0"/>
              <a:t>2721135092_large.html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275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Wingdings 2</vt:lpstr>
      <vt:lpstr>Technic</vt:lpstr>
      <vt:lpstr>12.1 Middle  Ages </vt:lpstr>
      <vt:lpstr>Key terms </vt:lpstr>
      <vt:lpstr>People</vt:lpstr>
      <vt:lpstr>Map of Charlemagne's World </vt:lpstr>
      <vt:lpstr>Additional Information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12.1</dc:title>
  <dc:creator>MVR3</dc:creator>
  <cp:lastModifiedBy>Microsoft account</cp:lastModifiedBy>
  <cp:revision>20</cp:revision>
  <dcterms:created xsi:type="dcterms:W3CDTF">2014-03-05T15:43:56Z</dcterms:created>
  <dcterms:modified xsi:type="dcterms:W3CDTF">2014-03-08T20:09:43Z</dcterms:modified>
</cp:coreProperties>
</file>