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2AE4F-D633-45A8-97BA-E62DC0A6FD3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DA36-5604-43BD-B0A6-4B9511A4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13.2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Economic </a:t>
            </a:r>
            <a:r>
              <a:rPr lang="en-US" dirty="0" smtClean="0">
                <a:latin typeface="Arial Black" pitchFamily="34" charset="0"/>
              </a:rPr>
              <a:t>and Cultural Revival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Tara </a:t>
            </a:r>
            <a:r>
              <a:rPr lang="en-US" dirty="0" err="1" smtClean="0"/>
              <a:t>Jolley</a:t>
            </a:r>
            <a:r>
              <a:rPr lang="en-US" dirty="0" smtClean="0"/>
              <a:t> </a:t>
            </a:r>
            <a:r>
              <a:rPr lang="en-US" dirty="0" smtClean="0"/>
              <a:t>and McCoy Meshach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Vernacular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18" y="1295400"/>
            <a:ext cx="3433856" cy="538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Aquinas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“Summa Theolgica”</a:t>
            </a:r>
          </a:p>
          <a:p>
            <a:r>
              <a:rPr lang="en-US" dirty="0" smtClean="0"/>
              <a:t>He was a scholastic thinker in A.D 1200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2881745" cy="36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Dante Alighieri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the “Divine Comedy”</a:t>
            </a:r>
          </a:p>
          <a:p>
            <a:r>
              <a:rPr lang="en-US" dirty="0" smtClean="0"/>
              <a:t>Written in Italian </a:t>
            </a:r>
          </a:p>
          <a:p>
            <a:r>
              <a:rPr lang="en-US" dirty="0" smtClean="0"/>
              <a:t>Describing the imaginary journey from Hell to Heaven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3505200"/>
            <a:ext cx="3352800" cy="327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Geoffrey Chaucer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the “Canterbury Tales”</a:t>
            </a:r>
          </a:p>
          <a:p>
            <a:r>
              <a:rPr lang="en-US" dirty="0" smtClean="0"/>
              <a:t>From about A.D 1386 to 1400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6482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14990"/>
            <a:ext cx="9241321" cy="69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21" y="3352800"/>
            <a:ext cx="3810000" cy="33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Invention of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new heavier plow, farmers were now able to cut through the thick clay soil of </a:t>
            </a:r>
            <a:r>
              <a:rPr lang="en-US" dirty="0" smtClean="0"/>
              <a:t>Northern </a:t>
            </a:r>
            <a:r>
              <a:rPr lang="en-US" dirty="0" smtClean="0"/>
              <a:t>Europe and plant more crops.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revival of towns caused a explosion of trade between cities and villages.</a:t>
            </a:r>
          </a:p>
          <a:p>
            <a:r>
              <a:rPr lang="en-US" dirty="0" smtClean="0"/>
              <a:t> The new Invention of the Money Economy which replaced the barter system and made it easier to buy and sell items.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Universities started as </a:t>
            </a:r>
            <a:r>
              <a:rPr lang="en-US" dirty="0" smtClean="0"/>
              <a:t>guilds </a:t>
            </a:r>
            <a:r>
              <a:rPr lang="en-US" dirty="0" smtClean="0"/>
              <a:t>of Scholars</a:t>
            </a:r>
          </a:p>
          <a:p>
            <a:r>
              <a:rPr lang="en-US" dirty="0" smtClean="0"/>
              <a:t>Books were </a:t>
            </a:r>
            <a:r>
              <a:rPr lang="en-US" dirty="0" smtClean="0"/>
              <a:t>rare. Many </a:t>
            </a:r>
            <a:r>
              <a:rPr lang="en-US" dirty="0" smtClean="0"/>
              <a:t>lessons were taught orally</a:t>
            </a:r>
          </a:p>
          <a:p>
            <a:r>
              <a:rPr lang="en-US" dirty="0" smtClean="0"/>
              <a:t>Mainly focused on law, medicine, liberal arts and theology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77" y="1828800"/>
            <a:ext cx="6310487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68095"/>
            <a:ext cx="6781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/>
              <a:t>Money Economy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84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Scholasticism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type of learning that emphasized reason as well as faith in the Christian Church.</a:t>
            </a:r>
          </a:p>
          <a:p>
            <a:r>
              <a:rPr lang="en-US" dirty="0" smtClean="0"/>
              <a:t>Taught in some </a:t>
            </a:r>
            <a:r>
              <a:rPr lang="en-US" dirty="0" smtClean="0"/>
              <a:t>Universities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Medieval Literature was mainly written In Vernacular or language of everyday speech. Instead of the using Latin they used the language of their home country.</a:t>
            </a:r>
          </a:p>
          <a:p>
            <a:r>
              <a:rPr lang="en-US" dirty="0" smtClean="0"/>
              <a:t>Narrative poems and comedy's became increasingly popular</a:t>
            </a:r>
          </a:p>
          <a:p>
            <a:r>
              <a:rPr lang="en-US" dirty="0" smtClean="0"/>
              <a:t>Medieval Church were now built in a style called Romanesque. This style combined features from Roman and Byzantine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</a:t>
            </a:r>
            <a:r>
              <a:rPr lang="en-US" dirty="0" smtClean="0"/>
              <a:t>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Burghers</a:t>
            </a:r>
            <a:r>
              <a:rPr lang="en-US" dirty="0" smtClean="0"/>
              <a:t>, name for the rise of the middle class. Also called bourgeoisie in France and burgesses in England. </a:t>
            </a:r>
          </a:p>
          <a:p>
            <a:r>
              <a:rPr lang="en-US" dirty="0" smtClean="0"/>
              <a:t>Commercial Capitalism, economic system in which people invested in trades and goods to make profits.  </a:t>
            </a:r>
          </a:p>
          <a:p>
            <a:r>
              <a:rPr lang="en-US" dirty="0" smtClean="0"/>
              <a:t>During the middle ages, they began to eat better which led to them living longer, healthier lives. The better iron-rich diet increased women’s life span which helped them survive childbirth. These affects doubled Europe’s population.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Justinian had the black plague in 541 but survived it. He wasn’t the same after the Plague which is where he got his brutality. About 10-15 cases </a:t>
            </a:r>
          </a:p>
          <a:p>
            <a:pPr marL="0" indent="0">
              <a:buNone/>
            </a:pPr>
            <a:r>
              <a:rPr lang="en-US" dirty="0" smtClean="0"/>
              <a:t>Per year in America still today.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Gothic Architecture,</a:t>
            </a:r>
          </a:p>
          <a:p>
            <a:pPr marL="0" indent="0">
              <a:buNone/>
            </a:pPr>
            <a:r>
              <a:rPr lang="en-US" dirty="0" smtClean="0"/>
              <a:t>For example, </a:t>
            </a:r>
          </a:p>
          <a:p>
            <a:pPr marL="0" indent="0">
              <a:buNone/>
            </a:pPr>
            <a:r>
              <a:rPr lang="en-US" dirty="0" smtClean="0"/>
              <a:t>Notre Dame.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33699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2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Agency FB" pitchFamily="34" charset="0"/>
              </a:rPr>
              <a:t>Pull out guiding reading, we’re going to discuss it. </a:t>
            </a:r>
            <a:endParaRPr lang="en-US" b="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"Middle Ages, Dynamic Culture of the Middle </a:t>
            </a:r>
            <a:r>
              <a:rPr lang="en-US" dirty="0" smtClean="0"/>
              <a:t>	Ages</a:t>
            </a:r>
            <a:r>
              <a:rPr lang="en-US" dirty="0"/>
              <a:t>." Middle Ages, Dynamic Culture of </a:t>
            </a:r>
            <a:r>
              <a:rPr lang="en-US" dirty="0" smtClean="0"/>
              <a:t>	the </a:t>
            </a:r>
            <a:r>
              <a:rPr lang="en-US" dirty="0"/>
              <a:t>Middle Ages.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06 Mar. </a:t>
            </a:r>
            <a:r>
              <a:rPr lang="en-US" dirty="0" smtClean="0"/>
              <a:t>	2014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6038"/>
            <a:ext cx="8229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44260"/>
            <a:ext cx="8305800" cy="504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3570"/>
            <a:ext cx="6857999" cy="460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254"/>
            <a:ext cx="7086600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Journeymen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809999" cy="499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01841"/>
            <a:ext cx="52578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/>
              <a:t>Charters</a:t>
            </a:r>
            <a:endParaRPr lang="en-US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04" y="1920605"/>
            <a:ext cx="6225791" cy="40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Scholasticism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91" y="1295400"/>
            <a:ext cx="5486399" cy="54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Troubadours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310344" cy="37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394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13.2 Economic and Cultural Revival</vt:lpstr>
      <vt:lpstr>PowerPoint Presentation</vt:lpstr>
      <vt:lpstr>PowerPoint Presentation</vt:lpstr>
      <vt:lpstr>Masters</vt:lpstr>
      <vt:lpstr>Apprentice</vt:lpstr>
      <vt:lpstr>Journeymen</vt:lpstr>
      <vt:lpstr>PowerPoint Presentation</vt:lpstr>
      <vt:lpstr>Scholasticism</vt:lpstr>
      <vt:lpstr>Troubadours</vt:lpstr>
      <vt:lpstr>Vernacular </vt:lpstr>
      <vt:lpstr>Thomas Aquinas</vt:lpstr>
      <vt:lpstr>Dante Alighieri</vt:lpstr>
      <vt:lpstr>Geoffrey Chaucer</vt:lpstr>
      <vt:lpstr>PowerPoint Presentation</vt:lpstr>
      <vt:lpstr>PowerPoint Presentation</vt:lpstr>
      <vt:lpstr>PowerPoint Presentation</vt:lpstr>
      <vt:lpstr>Agricultural Advances</vt:lpstr>
      <vt:lpstr>Expansion of Trade</vt:lpstr>
      <vt:lpstr>Universities</vt:lpstr>
      <vt:lpstr>Scholasticism</vt:lpstr>
      <vt:lpstr>Art and Literature</vt:lpstr>
      <vt:lpstr>Additional Information</vt:lpstr>
      <vt:lpstr>Additional Information, continued.</vt:lpstr>
      <vt:lpstr>Pull out guiding reading, we’re going to discuss it. 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and Cultural Revival</dc:title>
  <dc:creator>Nick David Cokley</dc:creator>
  <cp:lastModifiedBy>Nick David Cokley</cp:lastModifiedBy>
  <cp:revision>23</cp:revision>
  <dcterms:created xsi:type="dcterms:W3CDTF">2014-03-04T13:56:52Z</dcterms:created>
  <dcterms:modified xsi:type="dcterms:W3CDTF">2014-03-06T14:46:07Z</dcterms:modified>
</cp:coreProperties>
</file>