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41F2-743B-4766-BD30-30D0A4F44F85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A880-61A7-4F95-8572-22803E95E1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41F2-743B-4766-BD30-30D0A4F44F85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A880-61A7-4F95-8572-22803E95E1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41F2-743B-4766-BD30-30D0A4F44F85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A880-61A7-4F95-8572-22803E95E1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41F2-743B-4766-BD30-30D0A4F44F85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A880-61A7-4F95-8572-22803E95E1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41F2-743B-4766-BD30-30D0A4F44F85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68A880-61A7-4F95-8572-22803E95E1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41F2-743B-4766-BD30-30D0A4F44F85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A880-61A7-4F95-8572-22803E95E1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41F2-743B-4766-BD30-30D0A4F44F85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A880-61A7-4F95-8572-22803E95E1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41F2-743B-4766-BD30-30D0A4F44F85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A880-61A7-4F95-8572-22803E95E1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41F2-743B-4766-BD30-30D0A4F44F85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A880-61A7-4F95-8572-22803E95E1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41F2-743B-4766-BD30-30D0A4F44F85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A880-61A7-4F95-8572-22803E95E1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41F2-743B-4766-BD30-30D0A4F44F85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A880-61A7-4F95-8572-22803E95E1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8F41F2-743B-4766-BD30-30D0A4F44F85}" type="datetimeFigureOut">
              <a:rPr lang="en-US" smtClean="0"/>
              <a:pPr/>
              <a:t>3/8/2014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68A880-61A7-4F95-8572-22803E95E1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/>
              </a:rPr>
              <a:t>13.3 Strengthening of Monarchy 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3833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By: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Devan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smtClean="0">
                <a:solidFill>
                  <a:srgbClr val="FF0066"/>
                </a:solidFill>
              </a:rPr>
              <a:t>Miller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Shawnee Morrow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Nate Offard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5400" y="1219200"/>
            <a:ext cx="7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shawnee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Aragon and castile armies ended religious toleration.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Moors and </a:t>
            </a:r>
            <a:r>
              <a:rPr lang="en-US" dirty="0">
                <a:solidFill>
                  <a:srgbClr val="FFFF00"/>
                </a:solidFill>
              </a:rPr>
              <a:t>J</a:t>
            </a:r>
            <a:r>
              <a:rPr lang="en-US" dirty="0" smtClean="0">
                <a:solidFill>
                  <a:srgbClr val="FFFF00"/>
                </a:solidFill>
              </a:rPr>
              <a:t>ews were forced to leave 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pain or convert to Catholics.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0" y="685800"/>
            <a:ext cx="7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2039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Crecy					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gincourt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France					Burgundy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275813"/>
            <a:ext cx="7086600" cy="352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6800" y="914400"/>
            <a:ext cx="7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Guided reading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pages 329-332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Castile			longbow	       Louis </a:t>
            </a:r>
            <a:r>
              <a:rPr lang="en-US" dirty="0" err="1"/>
              <a:t>xI</a:t>
            </a:r>
            <a:endParaRPr lang="en-US" dirty="0"/>
          </a:p>
          <a:p>
            <a:endParaRPr lang="en-US" dirty="0"/>
          </a:p>
          <a:p>
            <a:r>
              <a:rPr lang="en-US" dirty="0"/>
              <a:t>Edward III		A.D. 1453		york</a:t>
            </a:r>
          </a:p>
          <a:p>
            <a:endParaRPr lang="en-US" dirty="0"/>
          </a:p>
          <a:p>
            <a:r>
              <a:rPr lang="en-US" dirty="0"/>
              <a:t>Aragon 		feudal		the bold	</a:t>
            </a:r>
          </a:p>
          <a:p>
            <a:r>
              <a:rPr lang="en-US" dirty="0"/>
              <a:t>Seven			Joan of arc		firearms</a:t>
            </a:r>
          </a:p>
          <a:p>
            <a:endParaRPr lang="en-US" dirty="0"/>
          </a:p>
          <a:p>
            <a:r>
              <a:rPr lang="en-US" dirty="0"/>
              <a:t>Lancaster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Work </a:t>
            </a:r>
            <a:r>
              <a:rPr lang="en-US">
                <a:solidFill>
                  <a:srgbClr val="FFFF00"/>
                </a:solidFill>
              </a:rPr>
              <a:t>c</a:t>
            </a:r>
            <a:r>
              <a:rPr lang="en-US" smtClean="0">
                <a:solidFill>
                  <a:srgbClr val="FFFF00"/>
                </a:solidFill>
              </a:rPr>
              <a:t>ited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Mysocialclass.com</a:t>
            </a:r>
          </a:p>
          <a:p>
            <a:endParaRPr lang="en-US" dirty="0"/>
          </a:p>
          <a:p>
            <a:r>
              <a:rPr lang="en-US" dirty="0"/>
              <a:t>Royal.gov.uk</a:t>
            </a:r>
          </a:p>
          <a:p>
            <a:endParaRPr lang="en-US" dirty="0"/>
          </a:p>
          <a:p>
            <a:r>
              <a:rPr lang="en-US" dirty="0"/>
              <a:t>Quia.com</a:t>
            </a:r>
          </a:p>
          <a:p>
            <a:endParaRPr lang="en-US" dirty="0"/>
          </a:p>
          <a:p>
            <a:r>
              <a:rPr lang="en-US" dirty="0"/>
              <a:t>Lancefuher.com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gathering of nobles, clergy, and town officials in old Spain.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3400" y="228600"/>
            <a:ext cx="7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Joan of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5240843"/>
            <a:ext cx="5913024" cy="822960"/>
          </a:xfrm>
        </p:spPr>
        <p:txBody>
          <a:bodyPr/>
          <a:lstStyle/>
          <a:p>
            <a:pPr marL="585216" lvl="1" indent="0">
              <a:buNone/>
            </a:pPr>
            <a:r>
              <a:rPr lang="en-US" dirty="0" smtClean="0">
                <a:solidFill>
                  <a:srgbClr val="FF0066"/>
                </a:solidFill>
              </a:rPr>
              <a:t>Gained control of </a:t>
            </a:r>
            <a:r>
              <a:rPr lang="en-US" dirty="0">
                <a:solidFill>
                  <a:srgbClr val="FF0066"/>
                </a:solidFill>
              </a:rPr>
              <a:t>F</a:t>
            </a:r>
            <a:r>
              <a:rPr lang="en-US" dirty="0" smtClean="0">
                <a:solidFill>
                  <a:srgbClr val="FF0066"/>
                </a:solidFill>
              </a:rPr>
              <a:t>rench troops.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2651953" cy="40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7200" y="838200"/>
            <a:ext cx="15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shawnee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5006686"/>
            <a:ext cx="5257800" cy="105156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Set out to unite </a:t>
            </a:r>
            <a:r>
              <a:rPr lang="en-US" dirty="0">
                <a:solidFill>
                  <a:srgbClr val="FFFF00"/>
                </a:solidFill>
              </a:rPr>
              <a:t>F</a:t>
            </a:r>
            <a:r>
              <a:rPr lang="en-US" dirty="0" smtClean="0">
                <a:solidFill>
                  <a:srgbClr val="FFFF00"/>
                </a:solidFill>
              </a:rPr>
              <a:t>rance.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2322640" cy="378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1000" y="914400"/>
            <a:ext cx="22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5243945"/>
            <a:ext cx="4953000" cy="9753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Proclaimed himself king.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61" y="1295400"/>
            <a:ext cx="29948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53400" y="914400"/>
            <a:ext cx="7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Henry VII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181601"/>
            <a:ext cx="5486400" cy="609600"/>
          </a:xfrm>
        </p:spPr>
        <p:txBody>
          <a:bodyPr>
            <a:normAutofit/>
          </a:bodyPr>
          <a:lstStyle/>
          <a:p>
            <a:pPr lvl="8"/>
            <a:r>
              <a:rPr lang="en-US" sz="2400" dirty="0" smtClean="0">
                <a:solidFill>
                  <a:srgbClr val="FF0066"/>
                </a:solidFill>
              </a:rPr>
              <a:t>The first </a:t>
            </a:r>
            <a:r>
              <a:rPr lang="en-US" sz="2400" dirty="0">
                <a:solidFill>
                  <a:srgbClr val="FF0066"/>
                </a:solidFill>
              </a:rPr>
              <a:t>T</a:t>
            </a:r>
            <a:r>
              <a:rPr lang="en-US" sz="2400" dirty="0" smtClean="0">
                <a:solidFill>
                  <a:srgbClr val="FF0066"/>
                </a:solidFill>
              </a:rPr>
              <a:t>udor king.</a:t>
            </a:r>
            <a:endParaRPr lang="en-US" sz="2400" dirty="0">
              <a:solidFill>
                <a:srgbClr val="FF00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1"/>
            <a:ext cx="263350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400" y="1295401"/>
            <a:ext cx="7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shawnee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Aragon and Castile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7848600" cy="105156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Aragon					castile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Mediterranean cost			in the center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676775" cy="342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3400" y="1447800"/>
            <a:ext cx="45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Henry is the king of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ermany.</a:t>
            </a:r>
          </a:p>
          <a:p>
            <a:pPr marL="13716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Conflict between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rance and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ngland called the hundred years war.</a:t>
            </a:r>
          </a:p>
          <a:p>
            <a:pPr marL="13716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henry was the founder of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udor dynasty.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0" y="990600"/>
            <a:ext cx="7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21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</a:rPr>
              <a:t>The first </a:t>
            </a:r>
            <a:r>
              <a:rPr lang="en-US" dirty="0" smtClean="0">
                <a:solidFill>
                  <a:srgbClr val="FF0066"/>
                </a:solidFill>
              </a:rPr>
              <a:t>firearm in </a:t>
            </a:r>
            <a:r>
              <a:rPr lang="en-US" dirty="0">
                <a:solidFill>
                  <a:srgbClr val="FF0066"/>
                </a:solidFill>
              </a:rPr>
              <a:t>C</a:t>
            </a:r>
            <a:r>
              <a:rPr lang="en-US" dirty="0" smtClean="0">
                <a:solidFill>
                  <a:srgbClr val="FF0066"/>
                </a:solidFill>
              </a:rPr>
              <a:t>recy.</a:t>
            </a:r>
            <a:endParaRPr lang="en-US" dirty="0">
              <a:solidFill>
                <a:srgbClr val="FF0066"/>
              </a:solidFill>
            </a:endParaRPr>
          </a:p>
          <a:p>
            <a:endParaRPr lang="en-US" dirty="0" smtClean="0">
              <a:solidFill>
                <a:srgbClr val="FF0066"/>
              </a:solidFill>
            </a:endParaRPr>
          </a:p>
          <a:p>
            <a:r>
              <a:rPr lang="en-US" dirty="0">
                <a:solidFill>
                  <a:srgbClr val="FF0066"/>
                </a:solidFill>
              </a:rPr>
              <a:t>T</a:t>
            </a:r>
            <a:r>
              <a:rPr lang="en-US" dirty="0" smtClean="0">
                <a:solidFill>
                  <a:srgbClr val="FF0066"/>
                </a:solidFill>
              </a:rPr>
              <a:t>he </a:t>
            </a:r>
            <a:r>
              <a:rPr lang="en-US" dirty="0">
                <a:solidFill>
                  <a:srgbClr val="FF0066"/>
                </a:solidFill>
              </a:rPr>
              <a:t>battle of agincourt</a:t>
            </a:r>
            <a:r>
              <a:rPr lang="en-US" dirty="0" smtClean="0">
                <a:solidFill>
                  <a:srgbClr val="FF0066"/>
                </a:solidFill>
              </a:rPr>
              <a:t>.</a:t>
            </a:r>
          </a:p>
          <a:p>
            <a:pPr marL="137160" indent="0">
              <a:buNone/>
            </a:pPr>
            <a:endParaRPr lang="en-US" dirty="0">
              <a:solidFill>
                <a:srgbClr val="FF0066"/>
              </a:solidFill>
            </a:endParaRPr>
          </a:p>
          <a:p>
            <a:r>
              <a:rPr lang="en-US" dirty="0">
                <a:solidFill>
                  <a:srgbClr val="FF0066"/>
                </a:solidFill>
              </a:rPr>
              <a:t>Henry broke </a:t>
            </a:r>
            <a:r>
              <a:rPr lang="en-US" dirty="0" smtClean="0">
                <a:solidFill>
                  <a:srgbClr val="FF0066"/>
                </a:solidFill>
              </a:rPr>
              <a:t>ties.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8200" y="990600"/>
            <a:ext cx="7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shawnee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</TotalTime>
  <Words>152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Book Antiqua</vt:lpstr>
      <vt:lpstr>Lucida Sans</vt:lpstr>
      <vt:lpstr>Wingdings</vt:lpstr>
      <vt:lpstr>Wingdings 2</vt:lpstr>
      <vt:lpstr>Wingdings 3</vt:lpstr>
      <vt:lpstr>Apex</vt:lpstr>
      <vt:lpstr>13.3 Strengthening of Monarchy </vt:lpstr>
      <vt:lpstr>Cortes</vt:lpstr>
      <vt:lpstr>Joan of Arc</vt:lpstr>
      <vt:lpstr>Louis XI</vt:lpstr>
      <vt:lpstr>Richard III</vt:lpstr>
      <vt:lpstr>King Henry VII</vt:lpstr>
      <vt:lpstr>Aragon and Castile</vt:lpstr>
      <vt:lpstr>Additional Info</vt:lpstr>
      <vt:lpstr>More information</vt:lpstr>
      <vt:lpstr>Extensive information</vt:lpstr>
      <vt:lpstr>MAP</vt:lpstr>
      <vt:lpstr>Guided reading  pages 329-332</vt:lpstr>
      <vt:lpstr>Work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13.2 Strengthening of Monarchy</dc:title>
  <dc:creator>MVR3</dc:creator>
  <cp:lastModifiedBy>Microsoft account</cp:lastModifiedBy>
  <cp:revision>18</cp:revision>
  <dcterms:created xsi:type="dcterms:W3CDTF">2014-03-04T14:05:23Z</dcterms:created>
  <dcterms:modified xsi:type="dcterms:W3CDTF">2014-03-08T20:18:36Z</dcterms:modified>
</cp:coreProperties>
</file>