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0" r:id="rId5"/>
    <p:sldId id="263" r:id="rId6"/>
    <p:sldId id="259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3729E07-08CF-456D-86E4-E7AF686C8794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B951959-0B71-4240-B2B8-149A3D34E7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16.1 Italian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Drock</a:t>
            </a:r>
            <a:r>
              <a:rPr lang="en-US" dirty="0" smtClean="0"/>
              <a:t> and Coleton Gabriel</a:t>
            </a:r>
            <a:endParaRPr lang="en-US" dirty="0"/>
          </a:p>
        </p:txBody>
      </p:sp>
      <p:pic>
        <p:nvPicPr>
          <p:cNvPr id="2050" name="Picture 2" descr="C:\Users\MVR3\Documents\Merry Party in a Tave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1"/>
            <a:ext cx="784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8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1154097"/>
          </a:xfrm>
        </p:spPr>
        <p:txBody>
          <a:bodyPr/>
          <a:lstStyle/>
          <a:p>
            <a:r>
              <a:rPr lang="en-US" dirty="0" smtClean="0"/>
              <a:t>Dem Key Terms Doe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315200" cy="353952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Humanism</a:t>
            </a:r>
            <a:r>
              <a:rPr lang="en-US" dirty="0" smtClean="0"/>
              <a:t> – A focus on the Human Nature instead of a Religious </a:t>
            </a:r>
          </a:p>
          <a:p>
            <a:endParaRPr lang="en-US" dirty="0" smtClean="0"/>
          </a:p>
          <a:p>
            <a:r>
              <a:rPr lang="en-US" b="1" dirty="0" smtClean="0"/>
              <a:t>Individualism</a:t>
            </a:r>
            <a:r>
              <a:rPr lang="en-US" dirty="0" smtClean="0"/>
              <a:t> – Emphasis on dignity and self worth of the Individua</a:t>
            </a:r>
            <a:r>
              <a:rPr lang="en-US" dirty="0"/>
              <a:t>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Secular</a:t>
            </a:r>
            <a:r>
              <a:rPr lang="en-US" dirty="0" smtClean="0"/>
              <a:t> – A worldly view on things (not religious)</a:t>
            </a:r>
          </a:p>
          <a:p>
            <a:endParaRPr lang="en-US" dirty="0" smtClean="0"/>
          </a:p>
          <a:p>
            <a:r>
              <a:rPr lang="en-US" b="1" dirty="0" smtClean="0"/>
              <a:t>Sonnet</a:t>
            </a:r>
            <a:r>
              <a:rPr lang="en-US" dirty="0" smtClean="0"/>
              <a:t> – Poetry form with 14 lines and fixed Rhyme and meter</a:t>
            </a:r>
          </a:p>
          <a:p>
            <a:endParaRPr lang="en-US" dirty="0" smtClean="0"/>
          </a:p>
          <a:p>
            <a:r>
              <a:rPr lang="en-US" b="1" dirty="0" smtClean="0"/>
              <a:t>Doge</a:t>
            </a:r>
            <a:r>
              <a:rPr lang="en-US" dirty="0" smtClean="0"/>
              <a:t> – a High merchant or a Very wealthy one Elected to run a Merchant Republic (Venice) (Genoa)</a:t>
            </a:r>
          </a:p>
          <a:p>
            <a:endParaRPr lang="en-US" dirty="0"/>
          </a:p>
        </p:txBody>
      </p:sp>
      <p:pic>
        <p:nvPicPr>
          <p:cNvPr id="5122" name="Picture 2" descr="C:\Users\MVR3\Documents\462b8072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76606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*Key Terms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22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" y="261151"/>
            <a:ext cx="7315200" cy="1154097"/>
          </a:xfrm>
        </p:spPr>
        <p:txBody>
          <a:bodyPr/>
          <a:lstStyle/>
          <a:p>
            <a:r>
              <a:rPr lang="en-US" dirty="0" smtClean="0"/>
              <a:t>Dem 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4727"/>
            <a:ext cx="7315200" cy="54102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Michelangelo </a:t>
            </a:r>
            <a:r>
              <a:rPr lang="en-US" sz="1600" b="1" dirty="0" err="1" smtClean="0"/>
              <a:t>Buonarroti</a:t>
            </a:r>
            <a:r>
              <a:rPr lang="en-US" sz="1600" b="1" dirty="0" smtClean="0"/>
              <a:t> </a:t>
            </a:r>
            <a:r>
              <a:rPr lang="en-US" sz="1600" dirty="0" smtClean="0"/>
              <a:t>– Sculptor and painter created the statue of David (Old Jewish King) 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err="1" smtClean="0"/>
              <a:t>Niccolo</a:t>
            </a:r>
            <a:r>
              <a:rPr lang="en-US" sz="1600" b="1" dirty="0" smtClean="0"/>
              <a:t> Machiavelli </a:t>
            </a:r>
            <a:r>
              <a:rPr lang="en-US" sz="1600" dirty="0" smtClean="0"/>
              <a:t>– Author of </a:t>
            </a:r>
            <a:r>
              <a:rPr lang="en-US" sz="1600" i="1" dirty="0" smtClean="0"/>
              <a:t>The Prince</a:t>
            </a:r>
            <a:r>
              <a:rPr lang="en-US" sz="1600" dirty="0" smtClean="0"/>
              <a:t>.</a:t>
            </a:r>
          </a:p>
          <a:p>
            <a:pPr marL="4572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/>
              <a:t>Lorenzo de Medici </a:t>
            </a:r>
            <a:r>
              <a:rPr lang="en-US" sz="1600" dirty="0" smtClean="0"/>
              <a:t>–</a:t>
            </a:r>
            <a:r>
              <a:rPr lang="en-US" sz="1600" dirty="0"/>
              <a:t> </a:t>
            </a:r>
            <a:r>
              <a:rPr lang="en-US" sz="1600" dirty="0" smtClean="0"/>
              <a:t>Ruler ~ Florentine </a:t>
            </a:r>
            <a:r>
              <a:rPr lang="en-US" sz="1600" dirty="0"/>
              <a:t>Republic during the Italian Renaissance</a:t>
            </a:r>
            <a:r>
              <a:rPr lang="en-US" sz="1600" dirty="0" smtClean="0"/>
              <a:t>.(</a:t>
            </a:r>
            <a:r>
              <a:rPr lang="en-US" sz="1600" dirty="0"/>
              <a:t>1469 to </a:t>
            </a:r>
            <a:r>
              <a:rPr lang="en-US" sz="1600" dirty="0" smtClean="0"/>
              <a:t>1478) </a:t>
            </a:r>
          </a:p>
          <a:p>
            <a:pPr marL="45720" indent="0">
              <a:buNone/>
            </a:pP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/>
              <a:t>Leonardo da </a:t>
            </a:r>
            <a:r>
              <a:rPr lang="en-US" sz="1600" b="1" dirty="0"/>
              <a:t>V</a:t>
            </a:r>
            <a:r>
              <a:rPr lang="en-US" sz="1600" b="1" dirty="0" smtClean="0"/>
              <a:t>inci </a:t>
            </a:r>
            <a:r>
              <a:rPr lang="en-US" sz="1600" dirty="0" smtClean="0"/>
              <a:t>– Leading Artist of Italian Renaissance. Inspired many. Considered </a:t>
            </a:r>
            <a:r>
              <a:rPr lang="en-US" sz="1600" dirty="0" err="1" smtClean="0"/>
              <a:t>the”light</a:t>
            </a:r>
            <a:r>
              <a:rPr lang="en-US" sz="1600" dirty="0" smtClean="0"/>
              <a:t>” of the Renaissance.</a:t>
            </a:r>
          </a:p>
          <a:p>
            <a:pPr marL="45720" indent="0">
              <a:buNone/>
            </a:pPr>
            <a:endParaRPr lang="en-US" sz="1200" dirty="0"/>
          </a:p>
        </p:txBody>
      </p:sp>
      <p:pic>
        <p:nvPicPr>
          <p:cNvPr id="1026" name="Picture 2" descr="C:\Users\MVR3\Documents\Michelangelo-9407628-1-4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377" y="1413163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VR3\Documents\Niccolo-Machiavelli-9392446-1-4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784763"/>
            <a:ext cx="1392382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VR3\Documents\Lorenzo-de-Medici-9386497-1-4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18263"/>
            <a:ext cx="1381991" cy="129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VR3\Documents\Leonardo-da-Vinci-40396-1-4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791" y="5410200"/>
            <a:ext cx="138199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61341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*Key People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753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/>
          <a:lstStyle/>
          <a:p>
            <a:r>
              <a:rPr lang="en-US" dirty="0" smtClean="0"/>
              <a:t>Chill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315200" cy="4800600"/>
          </a:xfrm>
        </p:spPr>
        <p:txBody>
          <a:bodyPr/>
          <a:lstStyle/>
          <a:p>
            <a:r>
              <a:rPr lang="en-US" b="1" dirty="0" smtClean="0"/>
              <a:t>Florence</a:t>
            </a:r>
            <a:r>
              <a:rPr lang="en-US" dirty="0" smtClean="0"/>
              <a:t> –   Was originally a Trading Republic. 1434 ruled by the Medici Family. Rebellion led to the Medici Family ousted they returned to power in 1484.</a:t>
            </a:r>
          </a:p>
          <a:p>
            <a:endParaRPr lang="en-US" dirty="0" smtClean="0"/>
          </a:p>
          <a:p>
            <a:r>
              <a:rPr lang="en-US" b="1" dirty="0" smtClean="0"/>
              <a:t>Rome</a:t>
            </a:r>
            <a:r>
              <a:rPr lang="en-US" dirty="0" smtClean="0"/>
              <a:t> – Top Dog city. 1500s Leading in architecture and art. Rebuilt the St</a:t>
            </a:r>
            <a:r>
              <a:rPr lang="en-US" dirty="0" smtClean="0"/>
              <a:t>. Peter’s </a:t>
            </a:r>
            <a:r>
              <a:rPr lang="en-US" dirty="0" smtClean="0"/>
              <a:t>Basilica</a:t>
            </a:r>
          </a:p>
          <a:p>
            <a:endParaRPr lang="en-US" dirty="0" smtClean="0"/>
          </a:p>
          <a:p>
            <a:r>
              <a:rPr lang="en-US" b="1" dirty="0" smtClean="0"/>
              <a:t>Venice</a:t>
            </a:r>
            <a:r>
              <a:rPr lang="en-US" dirty="0" smtClean="0"/>
              <a:t> – Head of trade in the Renaissance. Led by a Doge who was elected by the wealthiest families. Connected the West with the Byzantine and Muslim east.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MVR3\Documents\florence-duomo-ital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5410200"/>
            <a:ext cx="263107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VR3\Documents\19903-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10200"/>
            <a:ext cx="24288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VR3\Documents\venice-from-abov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410200"/>
            <a:ext cx="2286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*Key Places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814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Leonardo da </a:t>
            </a:r>
            <a:r>
              <a:rPr lang="en-US" dirty="0" smtClean="0"/>
              <a:t>Vinci -  Artwork that he has created includes: Head of a Women,</a:t>
            </a:r>
            <a:r>
              <a:rPr lang="en-US" dirty="0"/>
              <a:t> Virgin of </a:t>
            </a:r>
            <a:r>
              <a:rPr lang="en-US" dirty="0" smtClean="0"/>
              <a:t>the Rocks , </a:t>
            </a:r>
            <a:r>
              <a:rPr lang="en-US" dirty="0"/>
              <a:t>Leda and the </a:t>
            </a:r>
            <a:r>
              <a:rPr lang="en-US" dirty="0" smtClean="0"/>
              <a:t>Swan, and many more.</a:t>
            </a:r>
          </a:p>
          <a:p>
            <a:r>
              <a:rPr lang="en-US" dirty="0" smtClean="0"/>
              <a:t> In the Fifteenth-century </a:t>
            </a:r>
            <a:r>
              <a:rPr lang="en-US" dirty="0"/>
              <a:t>Italy was unlike any other place in Europe</a:t>
            </a:r>
            <a:r>
              <a:rPr lang="en-US" dirty="0" smtClean="0"/>
              <a:t>. It was divided up and with different governments.</a:t>
            </a:r>
          </a:p>
          <a:p>
            <a:r>
              <a:rPr lang="en-US" dirty="0" smtClean="0"/>
              <a:t>Florence is where the Italian </a:t>
            </a:r>
            <a:r>
              <a:rPr lang="en-US" dirty="0"/>
              <a:t> </a:t>
            </a:r>
            <a:r>
              <a:rPr lang="en-US" dirty="0" smtClean="0"/>
              <a:t>Renaissance started</a:t>
            </a:r>
            <a:r>
              <a:rPr lang="en-US" dirty="0" smtClean="0"/>
              <a:t>; large </a:t>
            </a:r>
            <a:r>
              <a:rPr lang="en-US" dirty="0" smtClean="0"/>
              <a:t>banking city; third largest in Europe.</a:t>
            </a:r>
          </a:p>
          <a:p>
            <a:r>
              <a:rPr lang="en-US" dirty="0" smtClean="0"/>
              <a:t>During the Renaissance , people started to be curious with the world. Starting to advance in technology and have ideas of airplanes and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8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855"/>
            <a:ext cx="7315200" cy="1154097"/>
          </a:xfrm>
        </p:spPr>
        <p:txBody>
          <a:bodyPr/>
          <a:lstStyle/>
          <a:p>
            <a:r>
              <a:rPr lang="en-US" dirty="0" smtClean="0"/>
              <a:t>Map of Italy 1494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MVR3\Documents\map18i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56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 "</a:t>
            </a:r>
            <a:r>
              <a:rPr lang="en-US" dirty="0" err="1"/>
              <a:t>Dirck</a:t>
            </a:r>
            <a:r>
              <a:rPr lang="en-US" dirty="0"/>
              <a:t> Hals Paintings - </a:t>
            </a:r>
            <a:r>
              <a:rPr lang="en-US" dirty="0" err="1"/>
              <a:t>Dirck</a:t>
            </a:r>
            <a:r>
              <a:rPr lang="en-US" dirty="0"/>
              <a:t> Hals Merry Party in a Tavern Painting." </a:t>
            </a:r>
            <a:r>
              <a:rPr lang="en-US" i="1" dirty="0" err="1"/>
              <a:t>Dirck</a:t>
            </a:r>
            <a:r>
              <a:rPr lang="en-US" i="1" dirty="0"/>
              <a:t> </a:t>
            </a:r>
            <a:r>
              <a:rPr lang="en-US" i="1" dirty="0" smtClean="0"/>
              <a:t>	Hals </a:t>
            </a:r>
            <a:r>
              <a:rPr lang="en-US" i="1" dirty="0"/>
              <a:t>Merry Party in a Tavern Painting 50% </a:t>
            </a:r>
            <a:r>
              <a:rPr lang="en-US" i="1" dirty="0" smtClean="0"/>
              <a:t>off</a:t>
            </a:r>
            <a:r>
              <a:rPr lang="en-US" dirty="0" smtClean="0"/>
              <a:t>. </a:t>
            </a:r>
            <a:r>
              <a:rPr lang="en-US" dirty="0"/>
              <a:t>Web. 07 Apr. 2014.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 "Leonardo Da Vinci Biography." </a:t>
            </a:r>
            <a:r>
              <a:rPr lang="en-US" i="1" dirty="0"/>
              <a:t>Bio.com</a:t>
            </a:r>
            <a:r>
              <a:rPr lang="en-US" dirty="0"/>
              <a:t>. A&amp;E Networks </a:t>
            </a:r>
            <a:r>
              <a:rPr lang="en-US" dirty="0" smtClean="0"/>
              <a:t>Television. </a:t>
            </a:r>
            <a:r>
              <a:rPr lang="en-US" dirty="0"/>
              <a:t>Web. 06 </a:t>
            </a:r>
            <a:r>
              <a:rPr lang="en-US" dirty="0" smtClean="0"/>
              <a:t>	Apr</a:t>
            </a:r>
            <a:r>
              <a:rPr lang="en-US" dirty="0"/>
              <a:t>. 2014.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 "Lorenzo De' Medici Biography." </a:t>
            </a:r>
            <a:r>
              <a:rPr lang="en-US" i="1" dirty="0"/>
              <a:t>Bio.com</a:t>
            </a:r>
            <a:r>
              <a:rPr lang="en-US" dirty="0"/>
              <a:t>. A&amp;E Networks </a:t>
            </a:r>
            <a:r>
              <a:rPr lang="en-US" dirty="0" smtClean="0"/>
              <a:t>Television. 	Web</a:t>
            </a:r>
            <a:r>
              <a:rPr lang="en-US" dirty="0"/>
              <a:t>. 07 Apr. 2014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 "Michelangelo Biography." </a:t>
            </a:r>
            <a:r>
              <a:rPr lang="en-US" i="1" dirty="0"/>
              <a:t>Bio.com</a:t>
            </a:r>
            <a:r>
              <a:rPr lang="en-US" dirty="0"/>
              <a:t>. A&amp;E Networks </a:t>
            </a:r>
            <a:r>
              <a:rPr lang="en-US" dirty="0" smtClean="0"/>
              <a:t>Television. </a:t>
            </a:r>
            <a:r>
              <a:rPr lang="en-US" dirty="0"/>
              <a:t>Web. 05 </a:t>
            </a:r>
            <a:r>
              <a:rPr lang="en-US" dirty="0" smtClean="0"/>
              <a:t>	Apr</a:t>
            </a:r>
            <a:r>
              <a:rPr lang="en-US" dirty="0"/>
              <a:t>. 2014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  <a:r>
              <a:rPr lang="en-US" dirty="0"/>
              <a:t> "Michelangelo Biography." </a:t>
            </a:r>
            <a:r>
              <a:rPr lang="en-US" i="1" dirty="0"/>
              <a:t>Bio.com</a:t>
            </a:r>
            <a:r>
              <a:rPr lang="en-US" dirty="0"/>
              <a:t>. A&amp;E Networks </a:t>
            </a:r>
            <a:r>
              <a:rPr lang="en-US" dirty="0" smtClean="0"/>
              <a:t>Television. </a:t>
            </a:r>
            <a:r>
              <a:rPr lang="en-US" dirty="0"/>
              <a:t>Web. 05 </a:t>
            </a:r>
            <a:r>
              <a:rPr lang="en-US" dirty="0" smtClean="0"/>
              <a:t>	Apr</a:t>
            </a:r>
            <a:r>
              <a:rPr lang="en-US" dirty="0"/>
              <a:t>.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9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citing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96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186</TotalTime>
  <Words>266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16.1 Italian Renaissance</vt:lpstr>
      <vt:lpstr>Dem Key Terms Doe</vt:lpstr>
      <vt:lpstr>Dem peoples</vt:lpstr>
      <vt:lpstr>Chill Places</vt:lpstr>
      <vt:lpstr>Additional Information</vt:lpstr>
      <vt:lpstr>Map of Italy 1494</vt:lpstr>
      <vt:lpstr>Citing</vt:lpstr>
      <vt:lpstr>MLA citing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16.1</dc:title>
  <dc:creator>MVR3</dc:creator>
  <cp:lastModifiedBy>MVR3</cp:lastModifiedBy>
  <cp:revision>19</cp:revision>
  <dcterms:created xsi:type="dcterms:W3CDTF">2014-04-01T13:05:55Z</dcterms:created>
  <dcterms:modified xsi:type="dcterms:W3CDTF">2014-04-07T14:01:09Z</dcterms:modified>
</cp:coreProperties>
</file>