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6" r:id="rId4"/>
    <p:sldId id="263" r:id="rId5"/>
    <p:sldId id="265" r:id="rId6"/>
    <p:sldId id="258" r:id="rId7"/>
    <p:sldId id="259" r:id="rId8"/>
    <p:sldId id="267" r:id="rId9"/>
    <p:sldId id="268" r:id="rId10"/>
    <p:sldId id="264" r:id="rId11"/>
    <p:sldId id="269" r:id="rId12"/>
    <p:sldId id="260" r:id="rId13"/>
    <p:sldId id="261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12" autoAdjust="0"/>
    <p:restoredTop sz="94671" autoAdjust="0"/>
  </p:normalViewPr>
  <p:slideViewPr>
    <p:cSldViewPr>
      <p:cViewPr varScale="1">
        <p:scale>
          <a:sx n="41" d="100"/>
          <a:sy n="41" d="100"/>
        </p:scale>
        <p:origin x="-120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9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AF6E-AEB7-4CA5-97FE-E90F67735CCB}" type="datetimeFigureOut">
              <a:rPr lang="en-US" smtClean="0"/>
              <a:pPr/>
              <a:t>4/7/2014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8A1346-A2DF-4EE1-A50E-C53E7F130F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AF6E-AEB7-4CA5-97FE-E90F67735CCB}" type="datetimeFigureOut">
              <a:rPr lang="en-US" smtClean="0"/>
              <a:pPr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1346-A2DF-4EE1-A50E-C53E7F130F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AF6E-AEB7-4CA5-97FE-E90F67735CCB}" type="datetimeFigureOut">
              <a:rPr lang="en-US" smtClean="0"/>
              <a:pPr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1346-A2DF-4EE1-A50E-C53E7F130F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AF6E-AEB7-4CA5-97FE-E90F67735CCB}" type="datetimeFigureOut">
              <a:rPr lang="en-US" smtClean="0"/>
              <a:pPr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1346-A2DF-4EE1-A50E-C53E7F130F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AF6E-AEB7-4CA5-97FE-E90F67735CCB}" type="datetimeFigureOut">
              <a:rPr lang="en-US" smtClean="0"/>
              <a:pPr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1346-A2DF-4EE1-A50E-C53E7F130F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AF6E-AEB7-4CA5-97FE-E90F67735CCB}" type="datetimeFigureOut">
              <a:rPr lang="en-US" smtClean="0"/>
              <a:pPr/>
              <a:t>4/7/2014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1346-A2DF-4EE1-A50E-C53E7F130F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AF6E-AEB7-4CA5-97FE-E90F67735CCB}" type="datetimeFigureOut">
              <a:rPr lang="en-US" smtClean="0"/>
              <a:pPr/>
              <a:t>4/7/2014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1346-A2DF-4EE1-A50E-C53E7F130F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AF6E-AEB7-4CA5-97FE-E90F67735CCB}" type="datetimeFigureOut">
              <a:rPr lang="en-US" smtClean="0"/>
              <a:pPr/>
              <a:t>4/7/2014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1346-A2DF-4EE1-A50E-C53E7F130F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AF6E-AEB7-4CA5-97FE-E90F67735CCB}" type="datetimeFigureOut">
              <a:rPr lang="en-US" smtClean="0"/>
              <a:pPr/>
              <a:t>4/7/2014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1346-A2DF-4EE1-A50E-C53E7F130F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AF6E-AEB7-4CA5-97FE-E90F67735CCB}" type="datetimeFigureOut">
              <a:rPr lang="en-US" smtClean="0"/>
              <a:pPr/>
              <a:t>4/7/2014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1346-A2DF-4EE1-A50E-C53E7F130F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8AF6E-AEB7-4CA5-97FE-E90F67735CCB}" type="datetimeFigureOut">
              <a:rPr lang="en-US" smtClean="0"/>
              <a:pPr/>
              <a:t>4/7/2014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1346-A2DF-4EE1-A50E-C53E7F130F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7748AF6E-AEB7-4CA5-97FE-E90F67735CCB}" type="datetimeFigureOut">
              <a:rPr lang="en-US" smtClean="0"/>
              <a:pPr/>
              <a:t>4/7/2014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D8A1346-A2DF-4EE1-A50E-C53E7F130F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16-2 </a:t>
            </a:r>
            <a:r>
              <a:rPr lang="en-US" dirty="0"/>
              <a:t>N</a:t>
            </a:r>
            <a:r>
              <a:rPr lang="en-US" dirty="0" smtClean="0"/>
              <a:t>orthern Renaissance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Goebel\Thomas </a:t>
            </a:r>
            <a:r>
              <a:rPr lang="en-US" dirty="0" smtClean="0"/>
              <a:t>Rash</a:t>
            </a:r>
            <a:r>
              <a:rPr lang="en-US" dirty="0" smtClean="0"/>
              <a:t>\ </a:t>
            </a:r>
            <a:r>
              <a:rPr lang="en-US" dirty="0"/>
              <a:t>D</a:t>
            </a:r>
            <a:r>
              <a:rPr lang="en-US" dirty="0" smtClean="0"/>
              <a:t>evin </a:t>
            </a:r>
            <a:r>
              <a:rPr lang="en-US" dirty="0" smtClean="0"/>
              <a:t>Green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1594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Christian </a:t>
            </a:r>
            <a:r>
              <a:rPr lang="en-US" dirty="0" smtClean="0"/>
              <a:t>Humanism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teachings through Jesus </a:t>
            </a:r>
          </a:p>
          <a:p>
            <a:r>
              <a:rPr lang="en-US" dirty="0" smtClean="0"/>
              <a:t>had more of a  religious look on life </a:t>
            </a:r>
          </a:p>
          <a:p>
            <a:r>
              <a:rPr lang="en-US" dirty="0" smtClean="0"/>
              <a:t>wanted to reform  Catholicism  </a:t>
            </a:r>
          </a:p>
          <a:p>
            <a:r>
              <a:rPr lang="en-US" dirty="0" smtClean="0"/>
              <a:t>They also wanted to restore early church </a:t>
            </a:r>
          </a:p>
        </p:txBody>
      </p:sp>
    </p:spTree>
    <p:extLst>
      <p:ext uri="{BB962C8B-B14F-4D97-AF65-F5344CB8AC3E}">
        <p14:creationId xmlns:p14="http://schemas.microsoft.com/office/powerpoint/2010/main" val="1493656951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French renaissance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819400"/>
            <a:ext cx="7315200" cy="3539527"/>
          </a:xfrm>
        </p:spPr>
        <p:txBody>
          <a:bodyPr/>
          <a:lstStyle/>
          <a:p>
            <a:r>
              <a:rPr lang="en-US" dirty="0" smtClean="0"/>
              <a:t>Architects used arches to create chateaux</a:t>
            </a:r>
          </a:p>
          <a:p>
            <a:r>
              <a:rPr lang="en-US" dirty="0" smtClean="0"/>
              <a:t> many famous pieces of art where </a:t>
            </a:r>
            <a:r>
              <a:rPr lang="en-US" dirty="0" smtClean="0"/>
              <a:t>made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552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</a:t>
            </a:r>
            <a:r>
              <a:rPr lang="en-US" dirty="0" smtClean="0"/>
              <a:t>Renaissance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authors became famous  </a:t>
            </a:r>
          </a:p>
          <a:p>
            <a:r>
              <a:rPr lang="en-US" dirty="0" smtClean="0"/>
              <a:t>Many authors where discovered </a:t>
            </a:r>
          </a:p>
          <a:p>
            <a:r>
              <a:rPr lang="en-US" dirty="0" smtClean="0"/>
              <a:t>Society came under disruptions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24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</a:t>
            </a:r>
            <a:r>
              <a:rPr lang="en-US" dirty="0"/>
              <a:t>I</a:t>
            </a:r>
            <a:r>
              <a:rPr lang="en-US" dirty="0" smtClean="0"/>
              <a:t>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artists had much detailed art work </a:t>
            </a:r>
          </a:p>
          <a:p>
            <a:r>
              <a:rPr lang="en-US" dirty="0" smtClean="0"/>
              <a:t>Oil painting became more popular</a:t>
            </a:r>
          </a:p>
          <a:p>
            <a:r>
              <a:rPr lang="en-US" dirty="0" smtClean="0"/>
              <a:t>More medieval style art was used rather than classical </a:t>
            </a:r>
          </a:p>
          <a:p>
            <a:r>
              <a:rPr lang="en-US" dirty="0" smtClean="0"/>
              <a:t> Italian traders of the north appreciated wealth</a:t>
            </a:r>
          </a:p>
          <a:p>
            <a:r>
              <a:rPr lang="en-US" dirty="0" smtClean="0"/>
              <a:t>Northern Europeans began to study with Italian masters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038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cited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English Literature. Web. April 7, 2014. </a:t>
            </a:r>
          </a:p>
          <a:p>
            <a:pPr marL="320040" lvl="1" indent="0">
              <a:buNone/>
            </a:pPr>
            <a:r>
              <a:rPr lang="en-US" smtClean="0"/>
              <a:t>	http</a:t>
            </a:r>
            <a:r>
              <a:rPr lang="en-US"/>
              <a:t>://</a:t>
            </a:r>
            <a:r>
              <a:rPr lang="en-US" smtClean="0"/>
              <a:t>www.britannica.com/EBchecked/topic/188217/English-	literature/12806/The-Renaissance-period-1550-1660</a:t>
            </a:r>
            <a:endParaRPr lang="en-US" dirty="0" smtClean="0"/>
          </a:p>
          <a:p>
            <a:r>
              <a:rPr lang="en-US" dirty="0" smtClean="0"/>
              <a:t>The Complete Works of William Shakespeare. Web. April 7, 	2014. http</a:t>
            </a:r>
            <a:r>
              <a:rPr lang="en-US" dirty="0"/>
              <a:t>://shakespeare.mit.edu/</a:t>
            </a:r>
          </a:p>
        </p:txBody>
      </p:sp>
    </p:spTree>
    <p:extLst>
      <p:ext uri="{BB962C8B-B14F-4D97-AF65-F5344CB8AC3E}">
        <p14:creationId xmlns:p14="http://schemas.microsoft.com/office/powerpoint/2010/main" val="847143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Desiderius  Erasmus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Date of birth-October </a:t>
            </a:r>
            <a:r>
              <a:rPr lang="en-US" dirty="0"/>
              <a:t>27, </a:t>
            </a:r>
            <a:r>
              <a:rPr lang="en-US" dirty="0" smtClean="0"/>
              <a:t>1466</a:t>
            </a:r>
          </a:p>
          <a:p>
            <a:r>
              <a:rPr lang="en-US" dirty="0" smtClean="0"/>
              <a:t>Inspired his colleagues  to study  </a:t>
            </a:r>
          </a:p>
          <a:p>
            <a:r>
              <a:rPr lang="en-US" dirty="0" smtClean="0"/>
              <a:t>One of the most famous Christian humanist</a:t>
            </a:r>
          </a:p>
          <a:p>
            <a:r>
              <a:rPr lang="en-US" dirty="0" smtClean="0"/>
              <a:t>Also used biting humor </a:t>
            </a:r>
          </a:p>
          <a:p>
            <a:r>
              <a:rPr lang="en-US" dirty="0" smtClean="0"/>
              <a:t>attacked the wealth of renaissance popes </a:t>
            </a:r>
          </a:p>
          <a:p>
            <a:r>
              <a:rPr lang="en-US" dirty="0" smtClean="0"/>
              <a:t>He had a friend named Thomas more a statesmen</a:t>
            </a:r>
          </a:p>
          <a:p>
            <a:r>
              <a:rPr lang="en-US" dirty="0" smtClean="0"/>
              <a:t>Clamed the popes where corrupt </a:t>
            </a:r>
          </a:p>
          <a:p>
            <a:r>
              <a:rPr lang="en-US" dirty="0" smtClean="0"/>
              <a:t>Made notes of a lot of things  </a:t>
            </a:r>
          </a:p>
        </p:txBody>
      </p:sp>
    </p:spTree>
    <p:extLst>
      <p:ext uri="{BB962C8B-B14F-4D97-AF65-F5344CB8AC3E}">
        <p14:creationId xmlns:p14="http://schemas.microsoft.com/office/powerpoint/2010/main" val="108422028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9944" y="0"/>
            <a:ext cx="9243708" cy="6858000"/>
          </a:xfrm>
        </p:spPr>
      </p:pic>
    </p:spTree>
    <p:extLst>
      <p:ext uri="{BB962C8B-B14F-4D97-AF65-F5344CB8AC3E}">
        <p14:creationId xmlns:p14="http://schemas.microsoft.com/office/powerpoint/2010/main" val="2464757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Johannes Gutenberg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Born in 1399</a:t>
            </a:r>
          </a:p>
          <a:p>
            <a:r>
              <a:rPr lang="en-US" dirty="0" smtClean="0"/>
              <a:t>Invented </a:t>
            </a:r>
            <a:r>
              <a:rPr lang="en-US" dirty="0"/>
              <a:t>the first printing </a:t>
            </a:r>
            <a:r>
              <a:rPr lang="en-US" dirty="0" smtClean="0"/>
              <a:t>press</a:t>
            </a:r>
          </a:p>
          <a:p>
            <a:r>
              <a:rPr lang="en-US" dirty="0" smtClean="0"/>
              <a:t>Printed full edition of the bible 1456</a:t>
            </a:r>
          </a:p>
          <a:p>
            <a:r>
              <a:rPr lang="en-US" dirty="0" smtClean="0"/>
              <a:t>more books published </a:t>
            </a:r>
          </a:p>
          <a:p>
            <a:r>
              <a:rPr lang="en-US" dirty="0" smtClean="0"/>
              <a:t>Books less expensive  </a:t>
            </a:r>
          </a:p>
          <a:p>
            <a:r>
              <a:rPr lang="en-US" dirty="0" smtClean="0"/>
              <a:t>Revolutionized printing </a:t>
            </a:r>
          </a:p>
          <a:p>
            <a:r>
              <a:rPr lang="en-US" dirty="0" smtClean="0"/>
              <a:t>Sped up publishing </a:t>
            </a:r>
            <a:endParaRPr lang="en-US" dirty="0"/>
          </a:p>
        </p:txBody>
      </p:sp>
      <p:sp>
        <p:nvSpPr>
          <p:cNvPr id="4" name="AutoShape 2" descr="data:image/jpeg;base64,/9j/4AAQSkZJRgABAQAAAQABAAD/2wCEAAkGBxQTEhUUExQWFhUXFxoaGBcVGSAaGhscGxocGxkcGhgYHyggHBolHhwbITEhJSorLi4uGh8zODMsNygtLisBCgoKBQUFDgUFDisZExkrKysrKysrKysrKysrKysrKysrKysrKysrKysrKysrKysrKysrKysrKysrKysrKysrK//AABEIAO8A0wMBIgACEQEDEQH/xAAcAAABBQEBAQAAAAAAAAAAAAADAQIEBQYABwj/xAA+EAACAQMCBAQDBQcDBAIDAAABAhEDEiEAMQQiQVEFE2FxBjKBI0KRofAUUmKxwdHhQ3KCBxUz8ZKyJDRz/8QAFAEBAAAAAAAAAAAAAAAAAAAAAP/EABQRAQAAAAAAAAAAAAAAAAAAAAD/2gAMAwEAAhEDEQA/APZSD6b6bnHtoh0NmE+w/DQNAMHQKm5B2/Wx0ckEH6fr30Niv/vQMsOfbXFSIj6z7emiBh1HTTGj2H9NA07fTQ3HXRQROmYnOcbaAUY/DGkYx366Fx/iFOmjVHICL1OfwG8z0AJ1574v/wBSJkcMigZ+0cqTESSFm4kdQqsDODoL34s+L/2R1pi24peWebVWYEKuWJPqAIJJ7Ung3/URmcftBp+UbudVamVhZEozuHBwJDCCRI1iOP8AGizqzt51UCFqMWCoJvPlLykNhZukQIGCdDpeM1SrebDUyBeAoAhsnmjBH7plTJEHQeop8f8ACXWl3GYkgQcT8xMauPDPiLhq+KdZWO24ie1w5S38IM68L4YpM1F8sysEn7ObTasMLwCIzc2m+W1NiwLLaGVmkCP4TbIg94hoGg+irvSc6UGfTfXivhPxlxVK1VcPaJKOYIALCSSCoGAIULnqJ16R8LfFdLiwBhKhHyEQSYnGTuATEnYwSBOgv1bJHoP1209cjXOoz7a4MPYj132me+gcrfhpVOMdv/UaRYjA76QEekRoCqSPXOiJuD+s/wDrQp/X00bl9NB34+499GQ7+h0IWiB32j9baLg40DVByJ6n1jE9tEVZBz0/p/nTJUevfTlqjQOJ9NLpihTkgT+Ou0BSM9NDqADJOADM/idOJP5/00Osk+ont6f30DSeo2OhBQRIP1Ig99jt9dFjqScR/LOmshI6z00CMh/LP89J6ddFOBO+mEZ+v9NA1jH+dROM4paaM7mFUST7mIAHU7R1JA1D+IPGU4WmalTODCzE5gTjA2zHoJJAPmPxN8X1uJV6SFVWcooF5AAgEsxBAySwgQAQZxoInxV8QtxTlVDDhl5FRUZg8tbgqyg/Q5JgSBzUlPwmpUUeZUg2i1CxYjYLyuTapIA6d9WPhvhyqwEFKgxBF7WE5hWIdliTgSAwxJWbalUtwUQi0FgTUDDcgFnytobOYAkQZOgq+A+Hab2koxRTFwYPcZOYhrQWBFuDjMQdaDw7gLYa3AQrNO0OCM/NTQr0IgLEztGj8LVRjysCAJyaTwNgQ1KnJGLYZxj20et4gGVldkqJFtRTysqxECoGKiP3TcT020ERPB7UVxTpUme0LKk1mLSQGIYpUZgC10gCCxgKdLx3CuFAp2yAQwCF2HS1SIH/ANRESXGi+ChjUZWqeYlqsllZ7iGmGhialQQctBEiAZUhZPH0mqAAAEL95yU32ABQq7dMrI/HQY3xOk4gFgtwBVQrLABMmBCqTmeTtmBquNUK7EMMwC6lbhtE2ATmMjqJ5dafiaTgmaIIttudwjbwAi06YXboeo21nvHbeUIGk8ouUbyRy22vEgjlSO2NAXhvHqyMLajpk7ExaCJk3dQPl7nWv8A+OWJUVQXUn5oAIgE5I37bdp7683rMFE3fe6K4JBHZ4IIjpI2M5Oj+GLJkERa5DR1U3Biev3t859dB9A8JWDqrrlWEgxH886eUke/99Yn4B8SNoSVKtAuVgeaIMrJtmOh6jAjO5VSD16fTOgdTUDf9Sf8AOiMs6dUp9u40xiY+n56BUp7T+uuiLic9tMIOlK/00CmcmM9u/rp9n9f5aYiHAn6xpUkfnoCoCBuNLpaZxvrtBzPET1xpoqdhiJ39o/rprt3GxxnTXp9jBOM5/EA6B5rgZzHv6aVn2/v9BoeNKAMfrvoGKzdcjM51D8U8QWhTaoxxhQOpY4UbZPoM/wAtTgnb1699Zb464tqYphWtBDl8SIAXecAjeTH89B5p8R8XUao8sLokTgbzglcthSQTHvtqtFV2YTUkxys9R9xMzBBM7SDgkjbUfiFV8m6cGWlATkyEEnpNzMsnqTvJVVWQcmYDK1STIM8h5Y9QzfmNB3C1eW5g0KhkBoxnFpSDJMTG6jYGGn1OPKWkGGlQBeqv8oyQ6iMyYtgHaOlTTJDTImMFlU4JEw26kkwYbPriersGBHysV2tYsduaA0QAsmIkiZzGg0NbxJXdZqioLCY5C3N1EgsDAABgAzMmZ1P4XxqlSkS9NUGFJQEyCTIeHU7kqAZie+sFVN2AjDaJJGMSajGYJ7TuZzvo1OSvKoYEQFnrPtEenXJ9SGxrfElNlkP5djy4DBVIIg/+K5WkkGT7YmQlb4mDKbJBkjzAU3jB5lfHbMY6aoKfw/xL8wpYEXALuAZbcY/EjPXOmn4YqJUEAAm4kGIiASPmys4kdvbQFqVQSrtz1IJvYQQB1mzy4MGYIgQc41G4msZ+zkJgk2kBQGJP/kYSYWIP0MbR6ng9ReY0yeU5WJ2MztlezZ/pDXgnRgfLaAfmHMQTkEOAcg9vwmdA+tVAghTcLo5hEERClcTkZzgxGMzfBiVWYJheXAUTcDGwPUjfdjntEBltyMFbsERk7kmOmAN4AzGpHDcAyzYJDK0BhKyOaDhTgdTcsscdw3HwkkVKUzAYLIaFBDLbievNAP4HXqSv6T+tvfWC+DeBZWSSCAEzIZrU2ki6RHtv333lvKfb9fXQEFQwN/XaNOABMesj9fjoaJ0ntH09dPpgD9fr8NASpiNMV53HTvrivU65aecH6fTQKzZ0l4xmNLaOkY0gSDM79v166BxcDEa7TvIU50mgGwxHSBvvI0zyz19fzmNclTb20EVYye/fbQEdSO3r/b8f56VVkbg59xpKbyuR00Oo0fSdBIpH12kHb89Z/wCL+Fup34lSdz0K9R1zGPQauaXX6/5x31H8RoeZTdMZXF2QD0MAg7+o0HhPG8KFrVLQWNiztPNnngOL53nJkdjIlgtcAQpBkFSSY6EsRGCRBu36bDQ/F3gL0pZFYKMcqnvHzsCpmdvznWU4fcmFJlgeQSJgGWDEExOCev4AbhqYFpQLzI0yAoZZ/eXoQO4JIb0lrta7BAGItbHNMjLMcqN8dSSuRGb3wjwhHpNVeXJVgE+WQGW5mAEwTAHa0fSP4pwKK5KEeWyq6gjY4GCQ0dp/hOTOgh+FeDtVh3yhO4zIwcdBExPSCMxB2/CCjwVJYpX1nUqtLOQDgnEmYge2NjA/D88MokYIYg5wtxiQu4brjbpGpPCIKId6iOSqgC1CwCgmACJuaRmM7yBoK/xbxPjqnMWpcOpiELenQI2SNjnpt3o38f4kOk21PmGXuBFoJEM0BgIOW79QYnDjzVeozU3cSuFPlhSxRUD1AC15Zhyg4BzqjSqarK1AsGzlmL+o+bJI2nsDMaDW+DVWq0QSkLIKggckAq5bGCZYbDfIHWs8Z8WFKyj5al6YtmRDYhdiOWCNz09Dq18BNTyXppzixmmCYJk5A26jpt7xjfNV6j1GQ1MhRzmkotUkC6OZsVDaBn64C2+EaKVOLpLxFOwVC4Um35rSFIBJEk8oMenXXoNL4JSm4KvyEFT3gx237Ezn8Iy/wFwaOxvVnCyyAT9kW5uZwAQ3KLTABDH/AJen03wDtuc6BtDw8IoWnCjpue3UmYjUwUe0Rj8J0JCZ+v8ATUrhhoGLQOJ/LRDR11R4O+uNQg/XP4aBGoe06WnTwZ/X46atXP67aSrWPT8Pc/y0COkAn17bY09qZ6dY/LTS5AP9vTTFrHA9f1/XQO8k9412hmTtdrtAnm/01ymf/X886QUh+vTXTkDP9ProEqtGw2H8zpj1Ogk5/U6dUgH6f10hQHM6BXc9oGhO4jvotmmPTH5d9BA8Q4CnXpRWRZK52JWdwCQeuNZFv+n9EG5KjK3QlFAB2kBCoGtlX4wK5UK7sAGNgGASQMsQJMHHpqg4vxJiWALJBj7vLicysk5E5jt3IZxj+yefTpsAURaa3i6ReQCc9nQn3zrO1Kz+aiFgxQsJ/iJvLwOqmpjETBxGtL4xxHN5jxcy2lolCYAMoZlSAoImRbIyJ1n+KpqldvLyGQEKd8xCggwRJOQdh7HQXPgfFEXUSVcXblSwInuRBiBkEgmYxA1pajA0tiwAyGztMgEGQdoPprDeE8IwYsJCiQMWwIkSQTIIBPYQ3TWq8I4+8GSMqTGSM9z9DoAcXwoNNihgOkMjLIZd4M43kggSLvSdC+FvCVzVZbrIFNM2k9XklroAxJ3MxsdSjSFR2UTZAuCEkWzJmcEk/ldqf4nxS0UAUSQQFUYnBtg/gfqdAbgK/MABlhDSOkEgDaIP6EyMHxdM0+Mq0ReorC5QLYnEgqwI7Qd8eutlwTeYlNmKAsZkSRI6nAx67+2s18aIycdTeejAeoyd9u0/joLH/p7xrUK1WjVKg2eYxuwAHEGYAyH/ACGt1/3/AIe0Maqle4IPTOB0EjOwka8eoeJEcReR3W4ZIMgEx949cn+x1XA8SIVqeZBJgiCfl3J/zgY0HpvD1wYIypyDuO+D20fzPrrB8D45Uo01UBLEiRBm0n5VIgDBgCOw1swoYG1gckYMj1GNjoD+bn9ZnprvMBJwdIy/0zpiocaB4fYx/jRAoIBOhJT6Sdv1nRlEAemgHUqZ/vpKNUNkbdI+ukMMZGf1/LTVaPcz+WgP5g0uoVCymqogCKoAVVWAABgACABHbXaAdh/XXSFP19NtFHvpDnB20AvLx3MadZommEbD66BjKZ1E8QZkpuwGVWR1z05dyZ6ddTRGqb4p4lhSKoAzkBlDbSrpEg4ILlBH8XpoI/8A26mbnpcQ6ufmYVC6sRgF1mJ9rfwxqH4jeI/aEUqDitTyABMXjpjrjJxOh+B00ekpq1LaouFwgEhWIUsgFg2O0YzjUx1rUxKMKizmzeP9oyMHpOgzPiVPlK4IZSAV6EmcfhttjEfKc9xNMFRLxcOhgqtsQv7uFm47YGNaHxYgiUgKQWIExgqnLAhRJEkCIVsA51SUmSndVYB3z5aNFqBesDEyfXJ6Z0D34gS10qpbK7AArNuR2Ub/ALpkROoh4/mDCCCIUCfvEkmDBO22c9YGrx0vpqSrNm4ucCRvntduQIkjcSNZ3i+HUOrJkQTgxiVwANwMADYYyd9BqqHiYpoWO2Cc5iIMdwdUtTjWqVFNhKqcBevq5Pyz/Tpqto1WcrcYAwM4nMk5+kdc9BpSDVCUhUsp5ZmYAixVkXA5uLWgDp9BoK/xM1KTlvNVsAQj3KViSJuKknrudD8U4iu70/NabQIDEGYtP3VGPUjqes6PUWhTWBVqFyYIKIwmMC4TtgjY6iU+EpsBDljneD13YbkxnftoJvC8TLMxGQOaR1wdlj0xMyoPTGj8FqBlUjAdS0zEGBNvTrb7AbxrL8TQFIgdLrTy/dUcpkE4yoj6k7asvBOOhwrbBZYSImTOFxaYLbfeG0E6Dd+EUS5+TlP3jmYHckAjP3e+2rbw+saFd6bKoV3CqytgOUBVbSBgri4HcARGdUdOqXIUG5iflkDbuWPQb6TxPjipJtN6mbUM/JDDInnU99wDvaNB6IVxt2n9dtIEPbv10w8RIBUggiQR1B2IjpGuSqScxjb8NAtOiQIyTGSTmT+umNFC/wBtJSrz20PzpkY9P16aBzJOYznrrmGN+/8ATroYLTvjEfjppfEEgx1OcjY+8/y0B2Ok0BnE67QSiJGkYdPfSyPy1zsD10AyJH03/XvpqKB1OY7frp+WnxpGXb9fhoBpTVQFUQB01n/i1bkIJaUUExs17hUU9xcAxyPlGc60h1nvirhahWQ6LTJS+QbxYxItIwZJUwccn8WgpfC2SnR8qrTSo19tMNaJW1OUMcTcTCzPTto7+UjbVOHbMYJU4M4P1yNVXi7D9mTmAvWqBZiCahEiJJtEZ/hJ1b1viJXLKBImGDrt7hhoKPj6rMWudbiId1AEqCswCBzm5Rn93rGsvxoYCGImOU/N95snB6EDp1M6vvG6yF1NMWpzXZmSDMq2SDNwnuAc6oqlB3iPnNMlaf7qpaYdiDEgqNpzG7AANLwFRWSnMG42riQoAgQDjpgdyO867xyggsMZ2XImARt6e3Yb6q/Aa3Mb2IFP5j2vY4g4Jtn8V9NO4ys9d/MDWqmQpzhcgmM9j67Y0GcesY5SdhJAxBxsdznsdjg6uPB/DRWkGIDfIMRAJ5ivuSfX31VtStSDuBDrA5SAWyAMmegG+PTVh4LxLK6gFQuJI6yoIQQNt4J6CNATifhzBLESbiJ2BEACQwm4tMT+BzqpTDLseuJwrEYxsNt8iMzvrU8Zx8qTHITiOtwYqqicDlYk9tZfiQtStIO+WIkECYJ27rGYxb3yBeKYVK5ZgQqtcAJnHMBPTAA+vriLw2COvzMs9yC2YB3mDvuNF4aoGvzMn7qzgEkQB/tJg/vR6iMs38mQrMZmViVj0kwdvynAbnwi7yC+Ba1gtlmMzAGY2ydxvg6d4hxhYlmUKy1ARJkZFuAY3mY6XRqm8HrgUyt0LIMBZgqQvNHeIk9BqyWqPMDoQrsVKtEsCAFi4bxEQRsfXQbf4MqluEpkkkG+3sU8xrCI6WxHpGtArY/XbVZ4dxfm0adXa9FaO0jb11JU5MH9f30EjETrhUyYERH5+ugqD0j+eNOUY/udAYf599Owf5/qNDDeulQ98H3zoCWjXaGtT+E67QOC9pwNJaex36/30UmPeNNvOfpoG1JiPTTFXffRDkdt9MeoRHt/TQMhp27/AE1X+L8L51Nqd0GB9CMifrqcLoyRPptpQ2/bQed8HwrNUVXt8xRWRIIi4GoQQTEgkFpgfKO06B4b9mKjVBaZCkMJYFbpgCSd4wPun01ffES+Q1E3KC/EW0jJ8y6qWlAIIYAsWkkQoCwetHUYsvNiDJztMASW7GBGdzoK3xS0EKCLS7ywG6B8jG2CxBzvj5oMyq62laYEleQDGF+XYYWTPaQOpjVTWcOYYEBVwSRaAQq22jcDBP8AuHpovCuCXC4U0yGJmIXlaOpE4Igde40FU9EotRF2DqZGbiCs5O+cDebTGpPDVGKkFWtuj/eQQEgDI5rf/i2rHhOEA5srGV+sZgdQBAQbYYwY1H8SqeW1NSoXJLCAQOUtBMdARPczoK5eBP3IP3nZjjGcFTH12BnJjTqFMI5BBBEf8mAFw3wD3jZzGrKkiRloQSInlASVJOYIuEW7EnOBAquMa93akfmNstPuxbqTgZ/ibtoFqtUqPAkBS30ODjcBycwT0g75fxPCEGD15TE2xnAO5xGR6e2pfhfELSjAUlnMncZN229ttvbYdNSvFOMVqTFSJgrcehOT+QyPf96QGZSorckcqiHgxIzy+m4mN4O41zUSyzkszSMQSBaxjO8SM/honkxEsJLISZyLioXAAyMZxtPU6b5xDM8C3mMEQLge4yNo/wCI6wNBa+Ex5dRZMwWXaDiPlM4kfqNH4qslJQXW5GZSbKlhkiZuAYDaDtOM41BoqRzLAAQlWkCBzQSAfUj9HVLW493HN90hiAsZnBjcxOBt/LQe0fDvjFDiKKChgKAopmJULgRBIK4IuUkGDnV5RH4f5188U2m2xrGDMQxgW9yXxBA2NMBulvXWz8E+NuNVbCgrFgbGqkqV3MzvVUCG6NGSczoPVLY6z76RpxjoB+edeScN8f8AGUnLO611BhlNiqCSZCPTB2xBMiPeRuvAfjvhuJsW/wAuo33KgjPZX+U/jPpoNKqYGOu2jBTO3f8AloK1T13nOpArx2yNAnlnt+f+NdqTTgCI/En+uu0HPA/sNIgG2OpjXEHuP130Jh0Mf3zoOaOnTbOhh1wMSdp3/wA6xnxf8deQ1Sjw6rUq01udnkU05ggEj5nuYC0EDeSII15p4kh4ypfUqGofMMO7ZWmaqUF8tBC0wXJbaduoJIezcb8XcDTexuIp3CZCktFuSGKAhT6Eg76e3xJwo4d+J85DRQczK1wnHLj75MC3eSNeF8d4irIFWBerggYtvrmFAAwAlKl6QfeO8BRrnZLmIBCrMXFwaQLdgs3emY0F/wDFvjFTiKt9SaRUsaSlcUwhUoVcf6rOlQTMEKNgAdSn+OEr0TTrUrKpAR6qYDAkS1kSCY7mJ+gouLYTKPUCJ9pSvIYEhjUoA7/6buRJklh31XUAAZXKggi7BmDI7gTEH2J7aDScZXPmDIEXExkEWwB9CFJJ2C59Q8JW5C0iLQX+kziNvTeBETglX7WopmJYkThRkLOegwSI37GdJRphpgthSFJyIDFbisncKD0iemgveCNgxaz3BROec/MT6KNgY+ZR0kUXjNQU6g52eDLGSS1x75m43ADtJ6TqXS4xfNtDDJ5Zzaal1x7FgFP19tZ+s5YgAsGqsXMHbC2rnshHfYeuglG57VU3XQB0n5pI77VGON+u+r7jOEFGiADFpUk9wguY9eUkWyd5kxGqnwtwwETiZO8WXFjJGBLFQBvn21d8TULMAxtGJn+GMYPyrcnuX9MhQ1lYkG85L2gwGgMADzAMFkkjfcjtpTBTLKRhh0OSiTESPkj3nGNW3iNIVFNVeWml9oMS7HZj/DjYbxttrOrXCktn5CAwPXPy9jJ/EdeaQF4mXaoVgDmkkZ6kAyQSBgj2k9J0FakL2fP7rE3NDq2RgkmAP3vor68FajyAQYkiNjKd45sgTvMTA1F49bQSMSSIgScT0PqDgYs9tAytxD1P9SQuJnAzkjcxM9Omo1Glgm4SCsZMnHQGCe2wInSpECTCkNIvCliMgtcCAPQ7Rvqb4eASHqPASBL1LVXqkFZqRIYhE5sDIGQEvgm/Zxc6URUJ+aqS7IBjkoKLVcbg1M4MAbllSuyrFSGapTu+dwSHN6tXCwXdl2W6ALZydROPr4hAgu38mnaOkWsZOTvvMEznXVMtTqKsTTRgAopiVIUlYJuAZCJMSQTAmNAXiqpfFJbwpg2UeUT1utnM7MJHfUKpU5lbbGOizEGP0N41J4+pegvYny2hVeoGhSLlCUgORYiWuMkGNoEEjAypgYgdwSPr9fpg6D1L4F+JjTp0kZkakEXlBmogCwzAbtEZUTiSDIKn09FplYwymPUHGD6iNfOPgjm9AwDKQJuMRB5SjKbkcMBBBn0Pyn1j4C8dLhqdWQUq2Q62lWcEpIIUxUgkSo5gQAAyqob4FddoBQ9x+H+ddoEdjE+h6eusd8X/ABf5b/s1BgKlyLVrEiKCv2n/AFioYgHAGT0B1HjniYocNVrkT5dNmA7kA2r7k414n8Q1gvD0b/tBVp8JxFVs5eq3GVKh/wCUhc9AO2gpTxX2SOQ6MlOiUWZFUh2ao74380ORPUZnU2hwTql6ujjiq1BUqUyJkFqrXKy8hWotK6RADTsdUlek3JcsqAwp3AiVDsx2zFzk/XS1KdNVcgktNK2M3SjirM9nCgeh676BoUHpyqLVznBZumRJMz3O/a88NpqKN9rU3FQNegxDGiCTMjlTzmzgb9dUVSkbQZEnMGJjDAjOQQQfrAG2rYcQTTAvm4EWEE28op23NkI1Oo/N3HoNBAp1bSlgKuCSwJFrFCShiegJERE++rbhadqBmAAqbDEWIrdWAMHzFYMpJ5dQvARfVWQrqoZ2kYIVcTAkqWtDE4tnVpUF1ZZO0IS2C1lQoW+ZWN2+Mk4neAlqk06Z5n5zdzBpBKsZIHWANuo1YfsBZkVTChT5k80scvnItJJG/wB2NhqBwjFqFhUyWuMNzGSjMR6y0AdbTtGl4euR5YzMWiTj5pyPyLdS566BnG8IQVAERLJzH7qOVI9CYj0HXfVNxtUCpJLCSRy5YxKiO2QwjuAYzq74ivUk1TkOc4yQCQvXCDmJHXInImkqcKysEIIa7N0cxyQJ7i4e5B0F3wpmAStoUKF9zgEsebLbjqYMzOmVq4dKKrJawlyTAJqXXlokH0BnIHc6Fw1Mu1MQL7SyjfJx77sACZmTIwNWfiXhzee5SBSKHaQFIEzvlctg9+40FZ4nxjGhCiftCsTtaQi46ifz9tBpBQLmBAZQACercwmBGBGTg3EyNDoqLGZ/3ptnEg3ZjbnUD3B20CtVUk5bnvJ+slRH+6CBGPbGgJxBW1mDTz0wZyAtrEe5LWEn0zEQI/EcPKgLPJk7bNywwPXIyegbqNPRRbbELAvH8WSVjJjmyOkHTA0XliFBDEGeabYBESeo6Dc7ZICvp0uUmCFAIYooImScTA9Nyfy1b8LTY0y1Mc7AlvJQEqCZirXYhKKkQbBDEHmIEDVVQoqQssAamCWIWAsyTUchFn+KeneNTa7JUZi1rU6Y5EavMECOUKAzXRPIomemdA3i6cgyS7nYK96pgRfUHznIhV5ZJNx+Uur8PUSlTLAICXBlfmgggXH5sXY9vfT6KIB59VV8lWApUaSFVrVEBwA3MaS3S7tJyVyWgMoM2RWcRWpqKhtVyuDYYLCGt5hzDDLPbQdTV0ZTTEE5PlUlqMJLnlDkQwERBBCkyRaRqv4mm4a43ywJBYQWB2bfIO8gn66lPTgsjXLsQMoLiD5bEPsIMibRDYIkkrXpggkLTVmuYf8A5CSkG0rztBkyRMEgncaCv8voNgAT7+3v07CNelfCtdyUNw8lYqjhqwFpFIczUGpgpUj5rAEscKQoknXnAIAOOh9Rjf0YflvjW2/6bli7MtJa1NXF4hRVpeZTKmqrSOWJDKcGCRmQQ9tFOc7fQn89LpnDV2CL/tG/t6a7QUPxDUL8TwfDkHyqj1HfoCaKqyIT2nnjr5cbTryfxuklVCEceTRp0w70zKoqcTVpoAIh38qvTb+ET+9r0L45q1BxHCIp3HEuEABNVkRPswTlWai1YAgjJEyMa828RVUopTqWUqS8NxCURRZiatUGj9pU7h5Wqq9FCmToI9SL6xpoVqVqnkJw7brRqU0FIwchxFMZO6euqqpXuCYAAAXA95aBuc7/AMI231K4/iHqVTUrWmrV8mpfTnlDU7hIP3ipQ9YK+ug0aMvUYQypvM/K3Ip7wJGPUHEaBj1QvzNdaSiypAIWbcZgH93oI+kqrXJtp3k8qwYgGQGAJPNK+ZUQjHyKIPSKtEuVp4R8UySIy7tlhBggtbI6AfQzK1V3dzyghHE2+VUrB+b/APmlcmT1gd9ALgFIYyrSqVGNptZeSAQWgyGtPfp20elVsVWWGAGMMEGUKwcSSUOCMx6EAvAqgotVdRe5qQTBhEUIBB3ljVBHUJ20Go8RVSTAdQTCyDJAPKABl16yFAgYGgvaYuBUdGJMgmQxpAE7CBO4776DxJi1slhIIbMEkXjE5DK4MYBzoHhnGHzDelMHnJ5YuDKJUKsLnlb5dpJHXV7x3DIxIJEguHYgc0oykNHWTv3OgrOCrBigt+RUUK21xtYTJ+WbSYJwp76m8XQhltBIvgkk3NN17EjIuZpxGw7aquCrtSKVGiCLwWORaxXaIBtcZnoY2xI8TrG/BhQ6U17YSG9eon3B6aCRw1YU3WyCrBedYwJYMw6BQJIBxCjuZJ4t4izAIgIvZROw5oFuREYAJ3+eJOq4vFLlUNh+VpjeQoAyfmYDQ+LqEOEwFUXAnqTfdMz0AP1M9dAHxKJIVp+0LKGMFiLBdAxB+aPT6aY1IWqYJEMxxJtkR68xK9Mye40ys/NsQQ+6gRl4U59C2PQd9JeGcqFFgx80LapCzcJI2Q+yHGgBXqsacgxBuLAYJYvi4do6YN2oaJ64PTB9tsj29dG4fLS1wlTJgFhg3wGO8A5O2CdBcspsIhw1pjpGGx1z+saCVwtV1+1BJhSocqG5mIjD7GBuJIOwG4kChLpw605mIiktF2WWLTUuZiIX5mJwG2jIPCaLXlgKsUkZrqDhCs4nzGBtkSNpPTQ2qFa2UDvIvSpFQM4w0sJ8yWnuDMZGgtnRSjVSFrtTQgKn/wCrQA+VWfaoc8tNJBJJlszVcVTXFs22ASRliIuYgSBnpOwySZJuuPDGx2Fd7X5DxCClQmxmKomzYGALR0I5tVHCoRTVmVoKlUu2qEHJgk8qkcxG5IGJMBN4DgTWR1KkGknmFkpl3swSDNVFKfe2Jk4OicPwyyBY7NdFv7Mt3MpQD7W5ADuWMgkXQSNWPw3VAplyGZjWKvLWzTsVijQOZWzICkAK5xGgcPUqnzIrMWcW2kqKlM4KuwJi2FGVJEM4G8qDPF/BGUgNw9NFK3X0HNSqGZgAGFR4fmhSFVQC6ZUMNT/gTgq68UnkQVq3q5AeGpTD+YpiNiVtzO5w0RfhxWYu5Znpwq1CXErhclkJN4CqJA5hgnBC7n4VB/bqYKwSrliAcEItqkiYaMgzzIck4Gg9IXhhH9tdpc67QYb488Nq1Bw1ehLPw3EK5VdyhZQ8DvgfS7XnHGeGVf2/iFQ00pu3E01biGsW1gadTyg+XZVAAKhgAoBIGNe7hf0def8Ah3D+VUdXe5kUcPTq1GubzXFR6ry2SGevSSN+QdBoPF0Vipboqhv+JYLKic8zRj17asKhAcKG+ViAUMXKYsgSYaZOepAO2rf4noebV4mtSQCjSrCFA+ZXNTzMj7gq0qjR2qkzjWdo0iQFCyZJkbkCJz6fy7aAvFVWcqJJYqALZnYIuT96VXbU/wAZ4u9i1nzr5gwIC10V3Hp5dcsR/ET2g1/ClxUTy81LvswcyxgLicmdhO41O8ZqSxsjyyoqU+h8qqwqBANmCOXHebug0ARWXy+VW+zCq7AqUJb9pKmIkT5kR6N6akTTtdBAtMlccoAIPMw5iCYgnI/HTqdlEU0e2C32hsBdWKKTzLzBU5ZUHdmPNgCto1TSYrVB5SwdQYyZVobOJG4HSMTOgtKdFkYMt0yBFWmwMwATKXggxMzgH1B1MrcWGa1iCrsdmVgQuGkqSCJCMQcy5GoXCcQhUw9pJS4GUyVKnCq1K0SMspJB94e1RqrJLXGGQBPKLDIBMIyk/LA5ciN4EhO8R4q6GEkFZwNizOCSBsJYfnqHxfEiQxImSEBzBewMx+knO+dRanmZKtJsZSmzLDQblOYhQZ9Y76iVDLZIgHeQQDALhc5yYA/CRoLXgOP+z5sgqbVOJPOhJG0j5o9Ok6BRrk8zTYSSY6KvKAO7G4+s1F+tcvDtiSAZI+dfQ7T8vyicjHQ6YiFgReFBAY5xuQJgdMmP640EjjuJJcmR80kdAVmNsWj8403hKsBgSQPLYMRm2ZAPrzMu3rg9QU6a4lmjMwJII2kkgep/UT+FRVU4IPlkg3zzbYiB3JH7qzm0yC12pq63SJZmY2fMjOCBBYzIB+pgzvqJWM1G3gM2YicAEwPUkxGAdPqwRcxkgi4SC0XQCsySO/aQNjkFNCDAHVuhkgDYjbp+egNwlRQCzpRaNhVLdSflpqVuODvgAZ3Gp3hTMzk0/MDNJP7Mq0yoAxNSLaSEYwpmMjM6rqUik+GCsygkAKuAXF3UmAYQEAQDkgakeFU6bKQ/lEDmArVHsmBP2PD/AGrNjeYwMY0BqtO1xcqr8xu4molY9tkSWIwYtaT0IB1O8H8LPFuSTUZFBL1CBLCRC01kweiqCSBnoF0/hfBBWtr1ESjQBwKauL0mLhcWYA4M9jIB1pfEeNWjQp0RRtZWppTpnEhouRiLgSxBV8seeJJzoK3x/iEDSoby2VxygG6mVLfOJuAYBJzGTJVhrKF6nE1OVJMAQis4VcljCBjEsTgdfXMziOKCh6QcsvlqlxmASSHtu6uHJJ7P/DqvS24Gp5RRXgpUYi6ZMEUiHgEb4zHroNR8L+BUqPF06fGCtNUhKLUqppkltw1EW8Qo7tgdx117N4R4PR4YHyksnEgsTCknJZidyxPec68++A24glqS8Nw3DyFuNOhY1KlnLEsXNWoCLFcmAGc4gN6iiAAACAMD0A/xA0D7m12iA67QRyQRjXnnji1aXiCrTRXp1UauL8BaiUjTqZKmF8u2QAS10Yydb+mpJO+qP4q8PrFErUADWoEuqHIqAoyNTPuGBjuo230HnreH01f9jPKlGlT/AGgqWhzzVGSCcIstleZg9NZiZwdWg9NlVhmZtJ+8UBzH3oZcfhr1Dj+AZga1KrdNPhyrVBINIWU3dlW3mR1lwMjlMYtbO8TwzRW4atyOKyEdTzrTZWV4hgFo1YI3DEGNtBlODtZqal/KUf6o3X91s/KFOcGYG2jcarVKq0nlHaqFtGBTd6hFZZOwL84AwLvWQGvQNOA4ElTBghWVrSCJi6Vj8e+l4+obheIJSlLTIItARv8A4BRvMjOgsOI4a+qjRyMXqEHJlgzMpU4kWMIjqNxqF4rTPmFgWgqtx3E+WhIkTJ6n1nScXwltNSwta1AVU/LfNRHcDIL0x8u8bkYXT+D4QwShUkiAT1DrkEUyagMXYiNpxghFbIE73D3gdM+p95HXSpkSY9T1+YmIMGM+2rNOKZplFqhhHIQSwhWPd7vl6iQx7aa/Boq3NRqoouYXeZTncwLlrLmAJJE+mgi8FRVUUtTBgVWyMcqqKcCNi7bQcesagEiYzGDBP+Op6/31aeIoiKaQBkYDTMhrXYbZEqoBHQesaARTkq4qErgTWS1ioCkJFEjoIzBAJnAkAAbYBMn8cdht+eBqPTC2k4wvXMfl6/kdWdGkhwtINJcTFZ8BQZhDTGdvQZjSpxkKPsqa8iMsqgwxN3PUloIGGBxBJjQVXnDMH72I2iBA/X5zq14WmW4YsDAHmkHoRTpPIxGYqkgnaCMzBZU8Q4g2kVahyzArUaAB84kG0gATgRBHeNF4StUBCoYL+YpAIZGqkDmZTyyVYKIBEgRFugi8NkMslpp3HJO2wMGJut3n5RoEttP+oc9PUzMR/fRGdod8BioJA6EmTg5GTJ6jG22l4OqMiFy0cwwuRB22MH9bg3hReqoKqqTdCXBQMBbmZiBJgrGTj1zsPhbwK8EuWWkIBUWjzSoAOVRW8s43JzJ6zqr8Op3pRpkE0bqfmiFF7NWAIyJZFHVp6xECLbj/ABVma7hzMG4wdl5qHKD94lA4EGQ3roLL434WRw7AnnYUGQLdDfaMDYN7VWCI+UAdNZPxXxMurhn+0IggE4IcFy25Vy6mBMiXxDAAXjfijVZRyWTzne3DfOxY2mCCQDAbqAds6gcBwNWoR5dJmUiZAIQgATzsQoHcyIJ30Ai6iQ2zRmR8s+x9P1jWj+FXdCPKYU3BJNV1piMww82rcV5QvMoHXtJneBcHWd+WpwlC2CvlgV6gBAPIlJnYg7Fy1x6MRjW+8O8BTiAUrcTxFdaRX7CpT/ZqcESs0QiF07TyyD20BPhX4b4qlZ53EsKay3lUiHNRjm6tXFJGcnc45pyTmdp5Izk59cD21HUZgY6emiBD9M7e2gKPrrtcs+mu0AFJH1P9Ndfp1JR+eutBwANtBS+I+A06l3L/AOT/AMgBIDcpFxtMqxHLcu4MNcIGsf8AF/hBdACFNQ07SdjewdEYdLvNbDCJLiR39JYjqff00KpRUxIBggic53n8dB4P4/4dNMUlBl+MqtSLEllTyrDTz0L01IHYLtOoPhXA0anFUi7gcOtNapvzyXEtSIWJPmMVgb3SJujXp3jXwUzPSanUgUi7IoHMv2SqgJJJfNOnJ65kZnWZ+HPBP2fiKhIXzEC0h5a3IYSjWDS5AVmi5gxAFwhlwGCp8XHnVwbQb6AcvMKHFG+mwSQGyQoHRXjETrJU6Q/BScGc/d/OB6T9Nei8N4c9ZkrDy6Zptz07ySvlvRsX7IESRSZQOotiYMQfE/gLywFNSxmXoVIYKOdlRmDDMEwxgHbbQZng+OqqRDkCQvMNhgRcboxBtBH8hqS3jLWmadA8rBmdGLEHAg+YQT6QY0fi/hWskEKjAkAYamY9POCXHH3Sx9MaiN4dVDKjcNUV3LKoKMpJK7AtCkHJGYEEnGgHURlUNK8gogSBKFwWgHuFXc7CACMAAWqQTIyQQzXnvJJyJ64OCcmcan8XSJpEA02A8mbalJioWmE5grExcdxykEZk5qJtcdOYDucz67x0n36aA37XLEmGUs1SHLHJEbF85Az8xjMgRrqNcxy2Aqi28oU8j3KZAm8mSTMnEzGhUqJchVplrsDywWJOSBIBkgZgdAffUun4NWZVIRrWps6s0AFFAuKsSAcsveZ76CPXrvUm/mgswBJMMxljn1JJPc6l+K8KVsV1Kqq2yVcDKB2IuNpNzueUbgHII09vB4DXVqQt8skJdVEVSVzYN15SQTvA6iXcaFPmX0fLa8NdgMqmnhWEdQQRnaTAk6BPEaZVrrQPMQEztcDD4j5C0kHtB9NV3k5tgfN0IiCDsSewHXV+3w3xb0qf2IVVE+ZUZKahbBBJJ2EFtup0Xw74ULswpg8Q0GDw/LSRiBAatVAVlzPKCYECTJAQ+K4taQWk2B5ahipODFUll7yK77feRTtqInB1q9R24ahUa9hlV5VY/PLwFChrgLjsQD11tvCPhVm4hKDig1IJNXylaotJlACJ5la4Gq0gmVJUA2hZ1ueC+EOEpIEC1Cq4UGtVIGSdr4Bk9I0GA4X4AYITdVuknlApbjI8wJViY3xidW/gvwmlUBwlG5YpuOLv4p0IANgBqLR2bcAgg+uNlU+GuEb5qKtjIaWB9wxIP11M4fh6NFFpoKdJAYVQAqznAAgd9uugr6Pgj22txVWyIsoinRQQPu+UgcTt83tq28O4KnSRvLUAMSxOSWOOZmYkscbk9B20emAcCOsxpUbG2PfQOLZPpG3bOneb0999/wAtIpG+cx0/DRCwOgbf667T1I9ddoB+V6/lpEWNcWwcx+o0gaY9zoOqpPX8Rpnl9QRgz+WiuRB9tCDwP120CHvIj/GhcRwisCGCsDEyAdtvqIH+NHH8/wCx01mxntoKSv4K0N5NUi75g8kntFZSKoaPvFm9tVtLwusT5NQ1GWLlNaKlhECErLDEGTBe5iLgykHWtQzpkyQf1jfQZFvC+JptCU2Igc1N1jAiGp1LRb1Plmn7areKpigyvV4ZkRkqqz00UBHqLAcqhcKbb1uJbLgZk630/wBNMozA7xoPBTw3DqtXy3c/YNTRWYFizkLi1FuUK7SYEGAQTtY0qPECnim8ClTDFatAQt/Lcpp3DJ+Um4EySRgeq8T4Jw7g3UUPPfMD5u47HA23ga7/ALNQPMaFMkwbmRSfeSJ0Hmb0uJqVQHwf2hhD8UwAqGgxktRjlskl1I3t6kahcP4YrmmjVOGnyqgAVTxLrYVHMjEgOZhWAEAsY5teqr4Dwyk28NREgyRTQYn21K4fhkQ8iKo25QBjEDHT00HmPCeDMeK4cu1ewiixFRfKU+SlRyppEKSFawKWG5bJnUjieEEvXAS5a1Ks4Ix5dRafU7oUFZRiPtrdxrc+P+FefFrlHCVQhAmC4EE5E2sA0dY0DxLwUup8pkplqaU2L0/M5KbFkAAdcgk7yPTQVHA+CKt6UeGoValBzTV6xPKrAPTAlGMCm6jBG2pHHO6qadaqlaoRCcLwpamzDEA2k1IndmKpG40Wn8JqzFuIrVuIZjBDN5aGMElKUAmABmcCBGtP4d4dSoqRRpJTUzIpqFHvgCTnroCcJ4etNFp00VEUYRQAoz0Ax320c0SPeT+ekQ7aKTjc7+3voA+Wfbvrq3Aq5UkA2kFfQyNOuPLvn+506mTA3+7/AD0HCht7n+unU6ens3SMiPznUZakDvAn6/2xoJR99o/LXEbZx+v1+GhTv+t9JUgicnt+um2gN/yI12kv12g/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477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  <p:extLst>
      <p:ext uri="{BB962C8B-B14F-4D97-AF65-F5344CB8AC3E}">
        <p14:creationId xmlns:p14="http://schemas.microsoft.com/office/powerpoint/2010/main" val="3321717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Francois Rabelais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Date </a:t>
            </a:r>
            <a:r>
              <a:rPr lang="en-US" dirty="0"/>
              <a:t>of </a:t>
            </a:r>
            <a:r>
              <a:rPr lang="en-US" dirty="0" smtClean="0"/>
              <a:t>birth February </a:t>
            </a:r>
            <a:r>
              <a:rPr lang="en-US" dirty="0"/>
              <a:t>4, </a:t>
            </a:r>
            <a:r>
              <a:rPr lang="en-US" dirty="0" smtClean="0"/>
              <a:t>1494 </a:t>
            </a:r>
          </a:p>
          <a:p>
            <a:r>
              <a:rPr lang="en-US" dirty="0" smtClean="0"/>
              <a:t>Most popular renaissance artist </a:t>
            </a:r>
          </a:p>
          <a:p>
            <a:r>
              <a:rPr lang="en-US" dirty="0" smtClean="0"/>
              <a:t>Wrote comic tales </a:t>
            </a:r>
          </a:p>
          <a:p>
            <a:r>
              <a:rPr lang="en-US" dirty="0" smtClean="0"/>
              <a:t>Parodies on a broad spectrum of life</a:t>
            </a:r>
          </a:p>
          <a:p>
            <a:r>
              <a:rPr lang="en-US" dirty="0" smtClean="0"/>
              <a:t>Rejected middle ages </a:t>
            </a:r>
          </a:p>
          <a:p>
            <a:r>
              <a:rPr lang="en-US" dirty="0" smtClean="0"/>
              <a:t>Believed people should enjoy life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598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634"/>
            <a:ext cx="9144000" cy="6884405"/>
          </a:xfrm>
        </p:spPr>
      </p:pic>
      <p:sp>
        <p:nvSpPr>
          <p:cNvPr id="8" name="TextBox 7"/>
          <p:cNvSpPr txBox="1"/>
          <p:nvPr/>
        </p:nvSpPr>
        <p:spPr>
          <a:xfrm>
            <a:off x="7162800" y="0"/>
            <a:ext cx="1981200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 won't undertake war until I have tried all the arts and means of peace.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21771" y="0"/>
            <a:ext cx="1981200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en-US" b="1" dirty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If you wish to avoid seeing a fool you must first break your looking glass.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0" y="142297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Famous quotes made by François Rabelais 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211669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Ignorance is the mother of all evils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48400" y="5934670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 always long for the forbidden things, and desire what is denied us.</a:t>
            </a:r>
          </a:p>
        </p:txBody>
      </p:sp>
    </p:spTree>
    <p:extLst>
      <p:ext uri="{BB962C8B-B14F-4D97-AF65-F5344CB8AC3E}">
        <p14:creationId xmlns:p14="http://schemas.microsoft.com/office/powerpoint/2010/main" val="657638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William </a:t>
            </a:r>
            <a:r>
              <a:rPr lang="en-US" dirty="0"/>
              <a:t>S</a:t>
            </a:r>
            <a:r>
              <a:rPr lang="en-US" dirty="0" smtClean="0"/>
              <a:t>hakespeare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Date of birth- April 23 ,1564 </a:t>
            </a:r>
          </a:p>
          <a:p>
            <a:r>
              <a:rPr lang="en-US" dirty="0" smtClean="0"/>
              <a:t>English poet </a:t>
            </a:r>
          </a:p>
          <a:p>
            <a:r>
              <a:rPr lang="en-US" dirty="0" smtClean="0"/>
              <a:t>Called England's national poet</a:t>
            </a:r>
          </a:p>
          <a:p>
            <a:r>
              <a:rPr lang="en-US" dirty="0" smtClean="0"/>
              <a:t>A famous playwright</a:t>
            </a:r>
          </a:p>
          <a:p>
            <a:r>
              <a:rPr lang="en-US" dirty="0" smtClean="0"/>
              <a:t> had 7 siblings </a:t>
            </a:r>
          </a:p>
          <a:p>
            <a:r>
              <a:rPr lang="en-US" dirty="0" smtClean="0"/>
              <a:t>Wrote of 73 plays</a:t>
            </a:r>
          </a:p>
          <a:p>
            <a:r>
              <a:rPr lang="en-US" dirty="0" smtClean="0"/>
              <a:t>Made 145 sonnets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12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845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427728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391</TotalTime>
  <Words>314</Words>
  <Application>Microsoft Office PowerPoint</Application>
  <PresentationFormat>On-screen Show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Perspective</vt:lpstr>
      <vt:lpstr>16-2 Northern Renaissance </vt:lpstr>
      <vt:lpstr>Desiderius  Erasmus</vt:lpstr>
      <vt:lpstr>PowerPoint Presentation</vt:lpstr>
      <vt:lpstr>Johannes Gutenberg </vt:lpstr>
      <vt:lpstr>PowerPoint Presentation</vt:lpstr>
      <vt:lpstr>Francois Rabelais </vt:lpstr>
      <vt:lpstr>PowerPoint Presentation</vt:lpstr>
      <vt:lpstr>William Shakespeare </vt:lpstr>
      <vt:lpstr>PowerPoint Presentation</vt:lpstr>
      <vt:lpstr>Christian Humanism   </vt:lpstr>
      <vt:lpstr>The French renaissance </vt:lpstr>
      <vt:lpstr>English Renaissance </vt:lpstr>
      <vt:lpstr>Additional Information </vt:lpstr>
      <vt:lpstr>Work cited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16-2 northern renaissance</dc:title>
  <dc:creator>MVR3</dc:creator>
  <cp:lastModifiedBy>MVR3</cp:lastModifiedBy>
  <cp:revision>33</cp:revision>
  <dcterms:created xsi:type="dcterms:W3CDTF">2014-04-01T13:02:59Z</dcterms:created>
  <dcterms:modified xsi:type="dcterms:W3CDTF">2014-04-07T13:15:29Z</dcterms:modified>
</cp:coreProperties>
</file>