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0E85DAA-F8AE-4DE4-AF81-8D6A560F7D7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77-8346-40CD-829B-B64515377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5DAA-F8AE-4DE4-AF81-8D6A560F7D7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77-8346-40CD-829B-B64515377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5DAA-F8AE-4DE4-AF81-8D6A560F7D7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77-8346-40CD-829B-B64515377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5DAA-F8AE-4DE4-AF81-8D6A560F7D7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77-8346-40CD-829B-B64515377AD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5DAA-F8AE-4DE4-AF81-8D6A560F7D7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77-8346-40CD-829B-B64515377A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5DAA-F8AE-4DE4-AF81-8D6A560F7D7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77-8346-40CD-829B-B64515377A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5DAA-F8AE-4DE4-AF81-8D6A560F7D7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77-8346-40CD-829B-B64515377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5DAA-F8AE-4DE4-AF81-8D6A560F7D7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77-8346-40CD-829B-B64515377A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5DAA-F8AE-4DE4-AF81-8D6A560F7D7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77-8346-40CD-829B-B64515377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5DAA-F8AE-4DE4-AF81-8D6A560F7D7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77-8346-40CD-829B-B64515377A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5DAA-F8AE-4DE4-AF81-8D6A560F7D7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77-8346-40CD-829B-B64515377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E85DAA-F8AE-4DE4-AF81-8D6A560F7D78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0CF277-8346-40CD-829B-B64515377A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Liam Morice Shawnee morrow 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Jordan Beck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0668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en-US" sz="2800" dirty="0" smtClean="0">
                <a:solidFill>
                  <a:srgbClr val="0070C0"/>
                </a:solidFill>
              </a:rPr>
              <a:t>The Protestant Reformation</a:t>
            </a:r>
          </a:p>
          <a:p>
            <a:pPr algn="just"/>
            <a:endParaRPr lang="en-US" sz="2800" dirty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		section 16.3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4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ittenberg and worms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214094" cy="45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7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"Early Life."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 Apr. 2014</a:t>
            </a:r>
            <a:r>
              <a:rPr lang="en-US" dirty="0" smtClean="0"/>
              <a:t>.</a:t>
            </a:r>
          </a:p>
          <a:p>
            <a:r>
              <a:rPr lang="en-US" dirty="0"/>
              <a:t>Pope Leo X.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3 Apr. </a:t>
            </a:r>
            <a:r>
              <a:rPr lang="en-US" dirty="0" smtClean="0"/>
              <a:t>2014</a:t>
            </a:r>
            <a:endParaRPr lang="en-US" dirty="0"/>
          </a:p>
          <a:p>
            <a:r>
              <a:rPr lang="en-US" dirty="0"/>
              <a:t>"The Protestant Reformation." </a:t>
            </a:r>
            <a:r>
              <a:rPr lang="en-US" i="1" dirty="0" err="1"/>
              <a:t>Quia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3 Apr. 2014</a:t>
            </a:r>
          </a:p>
        </p:txBody>
      </p:sp>
    </p:spTree>
    <p:extLst>
      <p:ext uri="{BB962C8B-B14F-4D97-AF65-F5344CB8AC3E}">
        <p14:creationId xmlns:p14="http://schemas.microsoft.com/office/powerpoint/2010/main" val="188617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Justification by faith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Made just or good by faith in god’s mercy.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1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indulgence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Certificate said to reduce or cancel punishments for sins.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indulg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2819400" cy="19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3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vocation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Callings so People could serve god.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124200"/>
            <a:ext cx="21431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08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Martin Luther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 German monk who began the protestant reformation.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www.biography.com/imported/images/Biography/Images/Profiles/L/Martin-Luther-9389283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124200"/>
            <a:ext cx="2438400" cy="2438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06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6400800" cy="685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Pope Leo x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Raised money to rebuild St.Peters Basilica.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encrypted-tbn2.gstatic.com/images?q=tbn:ANd9GcSgbuZ9JWeN68aKmZZSaS1NNEzYZk2AhiKAj7AIQ7ujfvv-_rQ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119004"/>
            <a:ext cx="1828800" cy="253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18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Additional information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Luther posted 95 theses on the door to protest.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Pope Leo was born at Florence and died in Rome. He was the second son of Lorenzo.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The bible-the source of religious truth. The bible was translated to German.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7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Additional information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352800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>
                <a:solidFill>
                  <a:srgbClr val="0070C0"/>
                </a:solidFill>
              </a:rPr>
              <a:t>The diet of w</a:t>
            </a:r>
            <a:r>
              <a:rPr lang="en-US" sz="1900" dirty="0">
                <a:solidFill>
                  <a:srgbClr val="0070C0"/>
                </a:solidFill>
              </a:rPr>
              <a:t>orms was a council </a:t>
            </a:r>
            <a:r>
              <a:rPr lang="en-US" sz="1900" dirty="0" smtClean="0">
                <a:solidFill>
                  <a:srgbClr val="0070C0"/>
                </a:solidFill>
              </a:rPr>
              <a:t>that declare </a:t>
            </a:r>
            <a:r>
              <a:rPr lang="en-US" sz="1900" dirty="0">
                <a:solidFill>
                  <a:srgbClr val="0070C0"/>
                </a:solidFill>
              </a:rPr>
              <a:t>Luther an out law. </a:t>
            </a:r>
            <a:endParaRPr lang="en-US" sz="19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Expulsion  from the catholic church was called excommunication.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study’s god and religious truths are theologists.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Reformation appeared in Germany, a lot of animosity existed.</a:t>
            </a:r>
          </a:p>
          <a:p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5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Extensive info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The printing press-The printing press was invented in 1436 by Johannes Gutenberg.  Martin Luther used it to print the 95 theses and  the Luther bible, which had a huge impact, going out to  Germany, France, England, and Italy.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47655"/>
            <a:ext cx="1371600" cy="192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445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ustom 2">
      <a:dk1>
        <a:srgbClr val="A9EA25"/>
      </a:dk1>
      <a:lt1>
        <a:srgbClr val="36FF91"/>
      </a:lt1>
      <a:dk2>
        <a:srgbClr val="F68100"/>
      </a:dk2>
      <a:lt2>
        <a:srgbClr val="92D050"/>
      </a:lt2>
      <a:accent1>
        <a:srgbClr val="00B050"/>
      </a:accent1>
      <a:accent2>
        <a:srgbClr val="BF4D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244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PowerPoint Presentation</vt:lpstr>
      <vt:lpstr>Justification by faith  </vt:lpstr>
      <vt:lpstr>indulgence</vt:lpstr>
      <vt:lpstr>vocation</vt:lpstr>
      <vt:lpstr>Martin Luther</vt:lpstr>
      <vt:lpstr>Pope Leo x</vt:lpstr>
      <vt:lpstr>Additional information</vt:lpstr>
      <vt:lpstr>Additional information</vt:lpstr>
      <vt:lpstr>Extensive info</vt:lpstr>
      <vt:lpstr>PowerPoint Presentation</vt:lpstr>
      <vt:lpstr>Work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MVR3</dc:creator>
  <cp:lastModifiedBy>MVR3</cp:lastModifiedBy>
  <cp:revision>2</cp:revision>
  <dcterms:created xsi:type="dcterms:W3CDTF">2014-04-07T13:22:27Z</dcterms:created>
  <dcterms:modified xsi:type="dcterms:W3CDTF">2014-04-07T13:24:10Z</dcterms:modified>
</cp:coreProperties>
</file>