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C4361CC8-7AC9-454C-9DC1-5E208B0EDDFA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551D3-5861-4258-A81C-C32E30773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1CC8-7AC9-454C-9DC1-5E208B0EDDFA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551D3-5861-4258-A81C-C32E30773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1CC8-7AC9-454C-9DC1-5E208B0EDDFA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551D3-5861-4258-A81C-C32E30773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1CC8-7AC9-454C-9DC1-5E208B0EDDFA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551D3-5861-4258-A81C-C32E307733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1CC8-7AC9-454C-9DC1-5E208B0EDDFA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551D3-5861-4258-A81C-C32E307733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1CC8-7AC9-454C-9DC1-5E208B0EDDFA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551D3-5861-4258-A81C-C32E307733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1CC8-7AC9-454C-9DC1-5E208B0EDDFA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551D3-5861-4258-A81C-C32E30773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1CC8-7AC9-454C-9DC1-5E208B0EDDFA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551D3-5861-4258-A81C-C32E307733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1CC8-7AC9-454C-9DC1-5E208B0EDDFA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551D3-5861-4258-A81C-C32E30773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1CC8-7AC9-454C-9DC1-5E208B0EDDFA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551D3-5861-4258-A81C-C32E307733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1CC8-7AC9-454C-9DC1-5E208B0EDDFA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551D3-5861-4258-A81C-C32E30773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4361CC8-7AC9-454C-9DC1-5E208B0EDDFA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AA551D3-5861-4258-A81C-C32E30773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16.4 The Spread of Protestantism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35052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Abbie Riffel &amp; Rachel Breckenridge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50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Extensive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citizens were required to attend reformed church services several times each week</a:t>
            </a:r>
          </a:p>
          <a:p>
            <a:r>
              <a:rPr lang="en-US" dirty="0" smtClean="0"/>
              <a:t>The consistory inspected homes annually to make sure no one was disobeying the laws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990600"/>
            <a:ext cx="6400800" cy="685800"/>
          </a:xfrm>
        </p:spPr>
        <p:txBody>
          <a:bodyPr/>
          <a:lstStyle/>
          <a:p>
            <a:r>
              <a:rPr lang="en-US" dirty="0" smtClean="0"/>
              <a:t>Additional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315200" cy="4267200"/>
          </a:xfrm>
        </p:spPr>
        <p:txBody>
          <a:bodyPr>
            <a:noAutofit/>
          </a:bodyPr>
          <a:lstStyle/>
          <a:p>
            <a:r>
              <a:rPr lang="en-US" sz="1600" dirty="0" smtClean="0"/>
              <a:t>People agreed that Martin Luther’s actions were the major trigger for the European Reformation</a:t>
            </a:r>
          </a:p>
          <a:p>
            <a:r>
              <a:rPr lang="en-US" sz="1600" dirty="0" smtClean="0"/>
              <a:t>The protest movements formed the Protestant Reformation</a:t>
            </a:r>
          </a:p>
          <a:p>
            <a:r>
              <a:rPr lang="en-US" sz="1600" dirty="0" smtClean="0"/>
              <a:t>Once Martin Luther posted a 95-page thesis the ideas contained within it began to spread to the many different parts of Europe</a:t>
            </a:r>
          </a:p>
          <a:p>
            <a:r>
              <a:rPr lang="en-US" sz="1600" dirty="0" smtClean="0"/>
              <a:t>People started using Luther’s ideas to help form their own church denominations</a:t>
            </a:r>
          </a:p>
          <a:p>
            <a:r>
              <a:rPr lang="en-US" sz="1600" dirty="0" smtClean="0"/>
              <a:t>Protestantism started and the prominent idea behind this branch of Christianity was justification by faith alone</a:t>
            </a:r>
          </a:p>
          <a:p>
            <a:r>
              <a:rPr lang="en-US" sz="1600" dirty="0" smtClean="0"/>
              <a:t>The whole notion of leaving America and traveling to another world to worship God on their own terms began to appeal to many people.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:\zurich and genev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295400"/>
            <a:ext cx="6400800" cy="685800"/>
          </a:xfrm>
        </p:spPr>
        <p:txBody>
          <a:bodyPr/>
          <a:lstStyle/>
          <a:p>
            <a:r>
              <a:rPr lang="en-US" dirty="0" smtClean="0"/>
              <a:t>Huldrych Zwingli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86001"/>
            <a:ext cx="6400800" cy="1066800"/>
          </a:xfrm>
        </p:spPr>
        <p:txBody>
          <a:bodyPr/>
          <a:lstStyle/>
          <a:p>
            <a:pPr marL="285750" indent="-285750"/>
            <a:r>
              <a:rPr lang="en-US" dirty="0"/>
              <a:t>A</a:t>
            </a:r>
            <a:r>
              <a:rPr lang="en-US" dirty="0" smtClean="0"/>
              <a:t> Swiss priest that lived from 1484 to 1531.</a:t>
            </a:r>
          </a:p>
          <a:p>
            <a:r>
              <a:rPr lang="en-US" dirty="0"/>
              <a:t>L</a:t>
            </a:r>
            <a:r>
              <a:rPr lang="en-US" dirty="0" smtClean="0"/>
              <a:t>ed the protestant  movement in </a:t>
            </a:r>
            <a:r>
              <a:rPr lang="en-US" dirty="0" smtClean="0"/>
              <a:t>Switzerland</a:t>
            </a:r>
            <a:endParaRPr lang="en-US" b="1" u="sng" dirty="0" smtClean="0"/>
          </a:p>
          <a:p>
            <a:endParaRPr lang="en-US" b="1" u="sng" dirty="0"/>
          </a:p>
        </p:txBody>
      </p:sp>
      <p:pic>
        <p:nvPicPr>
          <p:cNvPr id="1026" name="Picture 2" descr="http://www2.warwick.ac.uk/fac/arts/history/students/modules/hi242/seminar09/zwingli_duer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514600"/>
            <a:ext cx="259661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850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295400"/>
            <a:ext cx="6400800" cy="685800"/>
          </a:xfrm>
        </p:spPr>
        <p:txBody>
          <a:bodyPr/>
          <a:lstStyle/>
          <a:p>
            <a:r>
              <a:rPr lang="en-US" dirty="0" smtClean="0"/>
              <a:t>John Calvin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286000"/>
            <a:ext cx="6400800" cy="990600"/>
          </a:xfrm>
        </p:spPr>
        <p:txBody>
          <a:bodyPr/>
          <a:lstStyle/>
          <a:p>
            <a:pPr marL="285750" indent="-285750"/>
            <a:r>
              <a:rPr lang="en-US" dirty="0"/>
              <a:t>B</a:t>
            </a:r>
            <a:r>
              <a:rPr lang="en-US" dirty="0" smtClean="0"/>
              <a:t>orn in 1509.</a:t>
            </a:r>
          </a:p>
          <a:p>
            <a:r>
              <a:rPr lang="en-US" dirty="0" smtClean="0"/>
              <a:t>Received </a:t>
            </a:r>
            <a:r>
              <a:rPr lang="en-US" dirty="0" smtClean="0"/>
              <a:t>education in theology, law, and humanism.</a:t>
            </a:r>
          </a:p>
          <a:p>
            <a:endParaRPr lang="en-US" dirty="0" smtClean="0"/>
          </a:p>
        </p:txBody>
      </p:sp>
      <p:pic>
        <p:nvPicPr>
          <p:cNvPr id="2050" name="Picture 2" descr="http://www.biography.com/imported/images/Biography/Images/Profiles/C/John-Calvin-9235788-1-4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276600"/>
            <a:ext cx="2294996" cy="222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956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295400"/>
            <a:ext cx="6400800" cy="685800"/>
          </a:xfrm>
        </p:spPr>
        <p:txBody>
          <a:bodyPr/>
          <a:lstStyle/>
          <a:p>
            <a:r>
              <a:rPr lang="en-US" dirty="0" smtClean="0"/>
              <a:t>The Anabaptists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Initiated the practice of baptizing, or admitting into their groups </a:t>
            </a:r>
          </a:p>
          <a:p>
            <a:r>
              <a:rPr lang="en-US" dirty="0" smtClean="0"/>
              <a:t>Believed true Christians should form a separate community</a:t>
            </a:r>
          </a:p>
          <a:p>
            <a:endParaRPr lang="en-US" dirty="0" smtClean="0"/>
          </a:p>
        </p:txBody>
      </p:sp>
      <p:sp>
        <p:nvSpPr>
          <p:cNvPr id="4" name="AutoShape 2" descr="data:image/jpeg;base64,/9j/4AAQSkZJRgABAQAAAQABAAD/2wCEAAkGBhQSEBUTExQWFRUWGCAZGRgYGR4cGBgaHBkYHBgaHB0bHSYgHRkjGhgYHy8gIycpLCwsFx8xNTAqNSYrLCkBCQoKBQUFDQUFDSkYEhgpKSkpKSkpKSkpKSkpKSkpKSkpKSkpKSkpKSkpKSkpKSkpKSkpKSkpKSkpKSkpKSkpKf/AABEIAMcA/gMBIgACEQEDEQH/xAAbAAACAgMBAAAAAAAAAAAAAAAFBgMEAAIHAf/EAEwQAAIBAgQEBAMFBQUEBgsBAAECEQMhAAQSMQUiQVEGE2FxMoGRFCNCofAHUrHB0TNicuHxFSRTkhZDk5Sy0lRjc3SChKKzwsPTJf/EABQBAQAAAAAAAAAAAAAAAAAAAAD/xAAUEQEAAAAAAAAAAAAAAAAAAAAA/9oADAMBAAIRAxEAPwDPGeX1cRzHIG+8uTaF8unJn0gn+uF7MppZB5RgET0LT09RHXB3xfmSnEswwXUPMMgxpPKn9NusY1fia1AH0xBiCQeYgDaBYAEA+ot1wFPKcFchdS6Solp/Dckaj80G3W2xAlzvCQkqeVgSWnoJNhBMDQQZPXURtifhviOpSYrMFiG5gDKgyENtwp1CIufbDJw7M08yvJAYAqyR+E6iQJud2AmwAv3wCH5JmDI6khiPlv0n4h6SJxbq5MspCFw63IDG46n4thHygdzh0yfg6pTJralcjUNHuZPNzdP4mThe4hTZSxFPTMLpgARf8o6zG2+AD5cNq0MXDAHZ2JZpk7nYdALx3nDRw3htJ9A1NIOpj5jmQBEGHtJBNwOthY4XMrXVGJbcCFABtfeVME6gvcGL3OLGW4qFqh2FgwEGLAgAm3UyO8aY9wI8TCLUMeaEkyVeofkIeJEExYepmMCs2H1IiVayljuKjwBHLuZvBMb434rxAPbQATAaPikASdUmSS3UD27w6wikFupPTVJ2gHsp/PAX+EZTMVi4D1RpCkkVakcwEaea03M3A+gwcPAWp5VnqV8wG/CTVqKYAB21Ez8UA+m2KHgnNOmYYqNM333Qd+hk/SZx0Tj/AAvz6dp1ISVgwZiPYn0PfAcjbjLEwtWuLR/bVJk9fiiR2tv8sWsrnqrGfNzESN67gwesa5gAE+pnaLEM/wCFzS1tUBS0qZhYETI6bkdAJHTFJQwNzvN7E2UE/WdvQHaTgLvDRWrF9NbMcizBrVJaCJ08wBbpcx+eD3h3gtYlmzFbMAGyp59WQepJD37D2xN4OyJC6iJZ7XG9vXpFz0sAPVnp5YyRBEne2ArZXw+hQMXzEkAx9prWt/7TE58PU/38x/3mt/8A0wTFrdse6sAK/wBgp/xMx/3mt/58Z/sBP+Lmf+8Vf/PgrOPZwAk+HF/42aH/AMxU/m2NB4aH/pOa/wC3fBetXClZ/E2ke8E/yxSr8SC5jQ1k8rVqgwG1gQTsCRMexwA6v4YYmVzmbUdhUJJ+Z/piZuAm8V81tYGuQP4E4KLnaZEhgQevTp/XFPjfFVpZepUDXUWjefTADqvh+sRy5msCehqs0eg2m3U/TFPiXDq9FCftGZaALipPuY0exi/XDZTrKyhlIIIkEbEHaMR5gT0b5GMBz8Vsy55MxmBvMuNPpvTHWbSY64JU1qggNmc0Z7MgA33keg2/eGD/APsteaE0lgOYmRPqNpHtiqeGIgALnV0udMdJE3+uAWszxCslQAZqsULhZDoNMxvqUTv06dScEX85VYtXzZgSI0kNewtSPp8iMRcV4B9oID1Pu5uqAqWAG3WASfW0YN5egEQKEsogXmw23v8AXAA+E0M7Vcl8xWSnpsDoDlvUaDAFgZ+WI/EWfzGWVSmYqkkkc+ggiAZH3Ywzqg3Ij0n/AFwr+NUhaY/vHpfYYBO8Xt//AKOZA3NUj1+Ef0+mKJYAaQwnaZt1vG4Bg3MzFheMGOPZUHP5pyxA80hj6coAjre/yGAdNAjgMosdM2MXIO9u/Q9ZmDgN6tFWcVFJ0gHeSxIWALkn12gdN8FPCOYelmHaJGjRYC/MlpIJMb9fhxRp0qIlmYhWiJ1KJC3mbkG8HcBusW1yuaSmyaGOmSZi7QJCg2CgNE7bG5jAOVPirErDKGa4GrbpaCSL/vbziHjmecy1RdLqYtsSBvJELY6oMgjYHpXyecL09Y1SrHlIg7xcG03Ej+8MN2XdahNOqgdCBcmxB1bDqQAR0MD5YDlGbyjvUVSoI1DrBsADIuZj1n+fuZyZLGVO8QfbfvAuRF+U46xX8E0AjeWpViIBB27wDYTOOeZzwzVp1NJ1RMbRbuR1uem/pOAG1BAEgG0wyg9BuYuIM+5M74IcM4JrdKYVdWmZgmVBAMbw+r633xfoeFqhipUQ7gBS2+1yTfbpFiMMvh/w2fNNUiCSJa9gAsIsnbcWnvPTAW/D/hHyDJJMkG+5M39gTBi+w2wzgYkAtjyMBXq5dXsyhh6icBafg6glQsggH8MAge3WOw6WjDGMeGMBBQyoW432n09O2JtWNhjU4DcHHuoYw4w4Daceaseg48JwFLi1JmC6SFgyWaIUQb3Bve3zwrcVpstQKF8+2vUzKLk1EIAaSVB6e3bDfnElCANRgwO5jbCnxuiUVEYy4RZI/wDeU29b2/ngBjU9KCaSjsZQf9V5c9ItLz3vjeuIVycsHDKTy6L6gt/Q8giDaT7Yu16IqhHQpIEjzJET1iezbEdcVatJVpLTQlivlyREEGooteLhWtNh6YB14chFGmGAVtIBA2FthbFiMeU9h7D+GPS0YCHMm25Htigyk9T+v13wR81TuR9Zx6KgPf0tbADKeUadv5Y2gDf64v1G6EGN/wBRiNqIOwP1t+eArLVAI6/UHp0ws+MhIp9btaL/AIcNbZedv5YXPGNKBS2/H/8AhgEjxFVIz2YMExXfTc226TEao9rGMUEYSCUJSYnSb+4iIJ/CNVwe4wZ41lg2ZrmJYZl4g/3jIJGwMdf52u0OGMqKlRNK1OkGb2ImIEXI6bR2AK2eraiXbqZ6coVTy72NmtHa/UjMg8VF6AkpcbGQR+cD5/MMuc4MGWwYhb6dpO8TAkEkbdie2CXBPCqVGfUCqACACTzSDEmYB1TFzN+pkPfCcPVCgC0DcxynUxM7bfUi+Hqnk2IWFC/lEnY9egxpwThVKkPu0jUkMTeRNr/ukA2AjFnK1i6AKbglSxubdZ9gJwG3EsyVWFaGj5gekiJ9DivwzOhxprFWYHlJUAsJIED19O+KvFJpnkqMzvEIWkGSAPikDf8AKRjbN5tUqBsxpUQdIk8p5bt7Hb69LARPG6S1PLMgzG0qPciQLwPc4vvVWDcbdxMYUc7ldStWWqpSYEAEid4MHoI+Z7YT6vH/ACWFNQHFolVB9No5tr7En54DruR/sk/wj+AxPpwteEPEfngpDEBQyseosCpPUq1p6jvElkDYD2MeRihxnNMgp6TBaoi/VhPy0gj594xfU4DIxocbk40OA9LCL/qbD88bjAfjNMVQKU6eZWLRMaTqUXtJIH0ONqvFn6af+Vo97NtgCpYDGahE4Xc/xOqysg0DUCCdDmARFobfF3w9XH2dKd9VJQjSI+EAAgR8JAkH5bg4AjWWY33wqeJqWmrRVFJupMWt5oLMfS0n/PDRmXOkxMwdvbC9xFx541GYpA3N+ZvfaVwAnKp90SwNygAjdopgfnAnp8sTZlJp2/Cbx0CsST3iJxEHfRamlqiRDQW0sObe0EbReMbISGqF9C8uwO5ioS14idUeugm04B2XYe2PWxXrZpaaamMCwn3gD6kgfPC9x/jNVT5SipTczoKqCG0xMsdlg3NiO18AzlAdxPvfAzPcfo0K1Oi5IaodKxcTsBYzE2mIn2MCv+m9GnRfW4apSW8H47kcvrMAg/DImcUfCHCWq1DxDNLNV/7Kn/wqcQDB2YgwJ2BJN2OAd9WAvijj32XLtUXTIMAGTqaLKACDJt1sO5gG5n+IilTao0Kqgkk9ANzH8upIHXChwbVn64zdVdNGlaijXlpM1DFjHQ9Wk9BgHTJ5gtTRnXQ7KCyE/CSBK/I2wA8Y70R6VP8A9WDtNgbiMBfFKDXRHpU/jRwAtcoGbNHSpPnVSDHMpFVhM/y9sMtJUqIjwNIEFd4+Xoenb2wFyHx1YJB+0Vt9j969sHMnRABANmUECbmDePy6dRgFvifD6f2oi6wOUBoBne0TEDoe3cYzwxmdSMB+ByNoMQCJHeIHqcEPEOSc5inVWAFKqR1IJNxG8MQdwRB74X6Gb05l2ps2kueRgArLMckRYEED88A9Un1U2ixgi2K+UdVGmIDbkXYyIP16EdMT0gVRiRFh6z+d98BmzZNdBICgiSR8M6upj96DtOr3BC1x3KUyyVY+E6iNWmYkrc2mQf0ZC34nzxqwNMKsEhVEkaepJDAAdiOk9MHeO8TcU3bRqUr8QIIDbcvUmbixntNsc98R8U1UwQVI20yG1EkEATuoJWw/LbAQ1c8yWpOTTdpM3FpOq1hAHtB+tHi9ZtfYMQSSYAOmCSIEkjeAfhiMeo8uACt4knaeVtIEQLx0JtAmIx5maDmSVYqbLsNTCBqkE9xtaCNzOAc/AfimhS0UIPODFWZkjmZdPQAHcbwZx0HNcQSlGton0J6x0B6nHKPD3A+ZSysWElQoGnU/LPc2Fvrh44/X5UTopWSZmVkdPU/ke2Al8Q8QVkoVFJKDMUzIB6OwPSYn0wU4PxTz01hGUeux9Qeo6YVs/XY5dFFwlWmNu5cx7Aqp+uLnCOMGhRSkyAlRbSxJaWJgLpkm+AbDirn8zoWw1EmAJj5n+6NzF8R0s42kF10sdkmSB6kfn+hiCtWUMNTcz2HyBMD0gE4CsaVtJveSbXJ3PpsLC0ADpj1R0/rGLOifb9d8bU8t3jAUfsl5v9T/AKY8XLaGD07Moi55WH7rdYm89DB9CQOUP70d7Yr0DL1EvyMBseqKw67STfAWvNWpBBIiQw6g2sfyPrhd4+Qcwp1PHlXvpgCqF1X6S3TcfTBVcvqK1aZ5vnpcA/C3pIsRcdNyCJ4uwesDBDqkODYgecjD0Kkqdt4jvABaVJqirUFU01IkKXbUN4DEOINtoMeuIM9mQaJlqilSVI8xrMNWxFivUd5FpxfqZykUDSdOoae5kNBv3X0nbFPitL7hoD6aiM5JA/DRd46SIQ9epHsDxxOl9wAqllXSSEYKdK3sSQOg6i2EfjfjwLU1eRVDMQFNQBQUMQQZNpBjoZn2O8LZzlspTfW4NBdeiyoPLBBZu8QNJF//ABL/AIwo0Mx+F2rgALS0O1aYhBU2CU4BbrMzJwFLwRlq75hs20ITqCyoIMwDChhAXTE3kk23OHhKztVCVcxUAZTpCaElgRyiE1SQZ+L8Jwk8Ir1a1BcsiLTegPLqF6rhjvHKF5Ujb/DGwxG2X0ItGjobM1wQ1RQx0UZIJloIkEn1GkQdRwB+tSHEKxylMu2WpsGzFUuzlmBlKSsxJ9bbXNjh3y2QRFCqgVQIAAsANgBgX4ZpUqNFaFMadMxJ5n/ec9dRO46dLRgzUqhRLGMBFRzKs7IBDJE+xmL/ACOA/iRZrUf8FX+NDF6gsZup/wCyX/7lX/L6YocaqBszRAvFOqfT4svgB+XianTVmKwk7T59Tr22wfSgyrBOxBBB/XS3zwNyXDfMpVCInzq9vUZirftMfwxdpEmnS1kxOknv+5M94ie5wBCtTBhu3Xtsf5YTPEeVNCpqVZRzLLsJuS1tm6z/ACmHmcDOM5QNQfUJKgkad+8Qd7dMBFTzZOVpkzchSTY7xJ9bR7npgNVplc1YStRIbqJAke1h85n2s5HiH2nJmmhAq0hBUarqJCsJvJH0Pykfw7iOoCo7HXSGmqpEGG2e9omTqG4mbzgN/EGVFPLawx0RdRuIidMbW9D6AYSqGXRq5BWCIILAm0C9haZWbW2nu/eI70VpjZiT81FokEC/e2Fh6VMkyrGFAEkglDpken7p626zgGPJ8EolULhXK8pIIB5mmTNiJMTE/wAME+IcHQUlQKoAYHTO8QDLdBAUbRYYj4WiLliqgCwjQ2qRuPUbnf6nEeS4i6lUZhC1ALi5FmgbAgHl2sFOA1o5gUgFSnpYXJMmCZsGg+0yYvtikzEioXkEtPYQIVY9IAGC2ayNKprqBgzqCGndbEiQdiZFz6Ed8C/ttR2V6mlBTVlgRzX+IwIEAbC257QGV6R8lWIIBrUTPUjWQSBv126zgxxEjKUXrKgZlG5ksewEbCegtjfiVN6yU9K8003JJgCGDEd+/TtibirAgBiAhDajJsbRsN98AHzHG2VJldWgNJpk794bpMRPTtiivH9VZCy0yVVzMRAIGrdrj2nr2xazS01KUmM+YwSS3LdSSSdpMCF3MiMe1OCjzRDKdKQSQZ59W1j+6cBWqeI3DDRTpMCVAlCtmIAMhiDYqbd8WqPiBypqAUVUA8zAqOUkG+rax/W8D8GjTTRlkaTeZBQ0/S40+nUYtUcolGlUVyDadZ+FdR+GTtJn1M9cBFl/FTuFKCi6tvoYmxMWBIBPpPyxvleOsKzjTTAI16oMcoVYjVIPp3BwgZPjVHLRl2mopqHQydNTKYIIvcHYGxiMOD8NY1ahJjVSjfYEvtbfVB64CXK+JWWmAqUrW5jBJBJiNW8zYxjzNcdSorFkVaiqNgQwVuqMHIKksJHW0i+JeHcLq+XSJ0n8fsCp0g+sG/qTiDNcFc0SVjVoQyYiRJXfYSLn+9NoGAH8Pq0NQXMBFDkaidRVnIMDcwszGwEnAzxDxV6eaFIPK6dBp2uXpVKZZJgbPI2WZmIOLeV4V5oBWuKTr8EwSdS6WBVr2MfU+uF4eEnNZjmXLkIAsElmgKFIJEMgXcjYR8gbfDPjJKOTc1CC1Jgki6kaYRpsSANCk9eUixGGPiGZin5ratDdUKIQLwWZ4M2EXAvhP8W+DozAqqNepZq7AHQoM/3S2htoG1xFxdbOtQq/7sdUqab06pZlIIDa9N5JVReSY0i2A849m6Qz5GXY1fMo6JDF2NQtIWSd9hAMXvAnDHwfgfkMhaTVYHWS89GhQOqjm+bT1ws+CMkGDu3OVEIAf7MEkkR++QszexibnDkysaiEW6xafhb16x1GAJpSBMj4oGxi4m/+Id/ltixUzhqqaLEByYE/iG+370dJHcWEATnq5FSCJXSTpvdgesb/ADtf2xrw06mdTJEqQGkxK6tIJuRP0vHTAGDSZ8y0izUwrTtGuoRbbY4jztEDN0gP+FV/8WWxUy/E8yq8xm+4ClomwJJuY7ztiXLZs1K+WLfGcvUZo2knKx+UYC/wWrpy7t/66vHv9orY0yh1pp2AqDVckwe253HWfl0DpUbyrW+9rRvB/wB5rbjBTItqoVCVJiDGxtePyH6jAXeJ8Yp0zpMnvH4TuCfyONuJZg/ZncWJS3oTbrhXr8VNZ5ZVWbN6jqQev+Ww2w218qHpsn4SsDvtgOf8G4sfOVwAtUG4BhKq2kkdPzgxvY4Y+M8OUFwoANVTBItq30k7hW+kx1gYV8hkiza6csEa8bqRM9JBj/TeW3xFSYUUqxdRzexib9L9f4bgB2aosKFEyToKgkm56EMdrb/LA7KldDTyidMt7x/E7TG2C2WqeYrJulQEoY2cfGDHexg/3vYr+QzDhmpO25sYMiDzb9dNyL/FbAHuHITRIi5aBeIKkEQdxNyLTPbp6lZ2qGsjOtIA6laDzDcyZiIJEECGnoRi9kKDPTqUjIAMqw3B3H53n3x5kwjo4PLJNOol+SpYi/7pmx2IYYAVRzwTMNVZgNekGdjpZpIJFyQYgzY7RfFXOMa+ZRpRVHMsXBZQbAfCy35h2mYxBx7OU3p1AYDgaQqnqJE6Zsseuw+WAlDzECVHcsaZ0sS1luzK22oa1YbXjAdJynGUCM7br0iGbnfYG5+WB3GeJsk1YmiurUGFiTJBIiw+u4MYBZvOM1BQyMAai1NUa1CDqpESBa5sAS15GDPDKjAqC6+VAbVMgkag0lhIXSVgkkREEbYDXi+ZpunlllFKqhWnK/EJTU0N2nUNpAPYHC7w7K1QGqOBqQBSpghtI3ggxKlTZrSfi2xtnawp5oVaq+WNCpRYEMhmAdYJssKAenN8XXBnh3DPMaqilNOvnMX0soZY3UkEAAxfTPcEK1NQ9WkVUCk0EyBuVLNfeeVJmx+uNMnTDVCzOXpgMoVZD0tYO0AnqRqC/gxX8Q1EpV6OTpkkllViohotqiDuEPW3MdowYzfBqLqBRQ0vgACGFJID9AdgyywFi5N4MghcWRaecZ6S0gixpIUlQSFIv0aLzYzPWcF6GYBRX0IC9JtYk6Z5dJ9rk77wN8G+I+DEqvNTM1CjMECGCQWqAGD0HObR9YOOcVMk+VqMx1GmtQqwWJIBI5gwIMGRcb9cA85rh7I1NWnTUQ6IYhw6pqOoCyhlkiB+EbTi5w/g7VPu6lMQoMttImFJO2q7CZv9QBlfJ1alXLtRp+ajUiKVQKI1MoBasAVABXWTEkGoYmww6g08nQVSWcrJ3k3PdiBPMFBP90YAblPDASlpBJMnSFEGJMgawQFvBJHSw2wKz1OlT1KJqVEOs+SwLUm5pYIDBKqrAnRJEyOaMF144KtqgZ3MRl6ZNhGzPKqTvMtGwHqDzOZy6u7+VUo6l8h0YQ0OIGlZFwS2xG/scAr8T43mVo+X5hKuwhi5LIPL0PT072kWG0nvitlKtNWQSlSq1SzOYUEteVYaSt2U3BtINxiF+FELUVldkNRKj1EUkQVMFSOXmVma4sFvEYq8SyYolakEobBbjSwMlCZkGCG3G/bcOrcN4QtNFCELAvpRAGNpJGncm+++L9WgqgsXKgbnlFvcj2+mAPC/EoWkjVZKVFJVwpLQDs4XrBnUB+EzjY1nrVFqMyeShYqAJDdnknoBb69cBdV6VSrp8+XKfCSskegI9bx2xPUyrqp8o+Y0gm669I0yYi5hl3jp3xzbxRnjrVwVBLGHE6pgETvBEi46WvhuyNF8zSpV1cpWakRVTm+8EFiFFyJ5SIFmI32IGaGaFSmWUEdNLiGU9j6xF7i4xNwwH7ZSlQp+zvb55XsPl8sL/iDiZRaSppNckMyqn3kKNTBirXURoIM6iW2jBfw/xEV+Ial1aRQqDmtfzKAIggFSCCDO8TPQBmTqSkQRz1d40t/vFX6bxOD3Bnim6kSBeNzGAuXpMMuriCNVWQen39WPlfBPhTnUIBg2Nv1b+uACcIppWzLKZ0GSkbgg3Hpb+h6Yb6wQIVYgLpI5u0QffAelwgJnJkgGXSBv+8s9LH5ifXBLi/DvPoslwYlSDBVuhB6HACvDeQ8oswIKXBIMkmRpv13MfqT1WkHQq2xBBHuMLHhHMuFrUXALodQ6ByLFo2U2EgdZw0JUBAYbESPngFLgTsAcu06qDQhG5QGBMG7KbdiCD3ilxLLipmHCqJcxpbbWP7M+nMf/AK8HOHZbTm6pLS3wj+8DeSe4jT9PTGuYyqrxGk0f2im5/fUHv3HUdh6yG/B822pTA0VVEi4NNh09RMjoRbfHtUKcy9PpUWDFr7g+sGY9z89MqpRAWMHzCdzIvBn5j9XxZzK6c5TdvhdSoPZxtPuPzwC9Q4awq1FYjWo+LTqax+KSN4PuJtOKtPgLFWUM3PM/iL2/FbeBHQRHcDB5ss32qq+wBUGw+E2BA67sD6qYjGZTQj1VgiBpvJ0wFBvAheUGY3b1wG1PLGlSZAVVVWRI5V9N5IG57yPXAzg2dY/aWrNFRRTQEgrpR5BgNcBmDHrIC9seftAquinSKhp1AFZUUESNTcw0EiVtMjb3wl1+CVEyAqPUfW1QLHM1tLsBa/K7df3mwD14j4lly9CgmhjUqKCoFtI21ekwN+s4YabpRprbSoXUR2ET8rCAPbHI/DHCKq8QWnWDMaouSCGAkk7mQOUg/Lthx8VcVnzKaED97fZTCj0lgT7L6jALXBeKK/GFqVIux5pGnU6sevQEhQfQY6PnHmokFYWTcwu5XsRPMp3G2OUeEclUzGYU0wpYszENOlASoVuW5sGtI29Yw8ZGvWzq1SrU18qoyL90CtTQBJJZibk26QowEnGM6TxDK0hojzNRgnVs522KzJkd+hg4stwRKpzKOAZZSI6iogP1L6wMBqPC2pcRpVHy9FTrs1NouyEbHe5ZhJtMTthtegEq+aSYCqhjqwZ4EdY8yZ6RgIuA8FXKUkpBiSxJMkkLILELNgoifUmeuMyvBnbMGu5sDyKR6EavTc6QZ3JsWOJOD55cw9Rj/wBSxpx/8NNmaOt4A/w98ScT8U0KAUu40sSob8IYCdLHoY74AR4kyeXUk1aVOozfCdIFQE/3hFtrnuBe0888upm632Si2oAkhgwhZs1RjILFAzwepawEHFjx54xSsfLovqBB11F2v+ET+ZHfGeCOKZXKo7VcxoquoELSqEIovBsNUyZIMdu+AcK/hc0VQ0VLUiUR0mRpChBU5gbhRBH8rBAzjtl2q0KqlaDNUVdLWm03aSSNSesRv1d8z4kVAa1GtSqq50hbjmIBJJU2AFyGBg9ROFHiPiFyX1DKV1JllCkCQY1SzEXnTPYiYjAUaxq5aPJYVqKmWKGbzMOL6JUbixg3MYueHMwuacUTPz+KCKmuDtp1mlHt64my3Cqdc5dsq/kNUbS2kkhTBI1iwJGlgY3lfU4BccyNWlmqqllFWmeZlldRmxA2HKA3zwB/jngvy2mnqqooGqlq0tGw0mGEwDeBufbDx4e8VZetSRMuoVAkFCOamV0jSwvKkGzdYO8GOYZTxHWUKhJblVUOmZAIgEyZ37Whd5GLfhBGoVpGk6qFRl1CUlSGhgDJEq0dpwDxxDjVNhVWm2hz8ZUKCwUEQXZQY/lPecD/ANmrls67MQxaizSABYtRABA/EIIJ6233xr4f4e2ddxWFIN5ZYVKahaiszKSGgBSuh4Fu95E4t/s8qE51k0qvl0WSALgh6Ug9LHYjcEYBo4NS1ZIf4qhH/bVO+LvC6kqREQfl+t8U+C1QuQUkEjn23/tamLfCUXQGU+n+v66fLAecbbSisJ1KwYAbmPiA7yOnXF6hVBFpiAfkdsR5sRpbsw+hsf64kRLk9f5YBW47R+z5tawnTVBVuwJtI7Hb3jvEs2WgqsWEA4ocay2qLT0/ywQy1PSoXsP12wAejS0SpjzNd/b8JHvv9R0xtnstOco6jCwSt4l1vEbzBn5Edwb2fVVIY/EY9zH6OBuWybV3FU1DCvYeqm0RYdusgnvgLVTJy8Exqcn8unyxHxKj97Sk8oDR1OpYYe9gfp64KNT5ge35nAR8yRnehQALsZDMCeh9O2xPY4DfRqr1HNwhWnpje6PPyk/U9DeLOcPAzLMSBKh1knTKnm1CRIM/n6Yl4OnmeYzD4qpt30iAfpivxbNE5kL+6Be/wkXJ9rxgPc9nCKgR5XbSykhoNgQQYJmflOFxcslKlT1WWj5jlT0+ANM/4mII6DBPKAyaxkjTCiIltUMIk3GkfDINjMYD+IKFIIzEBqj1E0TOoiSSidRqAO8TMdLgzcQdaZfNML0qJi15YkC8CJiPY+2ELiWqnReo5l2JYx3MKPyvPthmo+LFVvIro0VBy1Cs0nVhyg9vxfFbvGFjxHnss2VNLRVyuYjVFQOEcXnRp1L8VpgC24wEng/PHJ8NzOYA+8nSkx8TbHvYAORhm/Z3kvLpnl06lDG83IgmYiSFU/FvNuuErMcSR8gmWppUaqs1C26tqMFYBvKRDHqCLTOHPwvxJVU03pVW5EpsypqAXywGkjmtsQs98Bv4od6oCgMANqijUCII2XmBEyCBFtxgNTylSkUFNa6EVF5SCKbyfvTDMSSZkRBtcdcFeJ+J0oQuZosKZEo+hdR0xuLS0xcERIkC8DKfiPK5pqyedWoItMtTIazhR8Y1ToZYsixGmZkHAFG44MiqqadMlyVWrOks7DUrVh2N5qBmEjpjn/ibiYzGZqvJqICFpjmMyCGdQb6ZDMJ66dxOCXD+LtmFqU6xYsqsQKjBZVApZlJHLWGm52N5vfAegKVWuxUa0U/jYhqxGxJayjTJCSBvc3wENHKqQKp1U0UwoAkkxeGIPMW2ifcYbF4UaVA1WUoBBYmozsBa5BEQJMgbQd+seUzCVK1J0jTTe8wChZSACDE9QI2INsFPGVY+SKFPmeuyooHXV19o69L4BAyNPW7qukLzktEWAmzBQCOkETzbbRvnQlJ4YMVJUqSsHyywYkAQCCCbDY4b/CPhzLvl1SrUY1HHmqF2URoZTaY0qpYTsVG04r53gKOKxoqxWkGJBJhSObSp2uW7zz9sBL+z3MFEpFwhDGo2otZCQsQOrcpA6/ee+KnjDh5pZ41I5X01Im0QEYMJkfigkXlu2CnhLhg83LqwuCS0EgcmtlMTcEkj/l7YK1uAlnzL1CzVGpSAYMaah0R03Rfeb7nAIGeoaSAtMuqnUELc3KJBUzJUrqkXMewgnnaAp1aWYqamRqcVCo0gBgqkwJPw8pAMjcG2DHgSkKzt54pEAaWXTfTeNXcAyNz/ABnROMZADyWqUxTKO0orEICxPlkCzNDCCu5Uk9CQl4i9TKHzqahqTIATew/CSblhcDrb5Yn/AGZ5SsufrPWQL5lIlSpBVl1pBUjcXmfXA3McU/3eolOomYyqAoKkEVUWAoYqQNdMNbWOgO5BwZ/Zhmy1UKd6VF6fyFVCo+SFcA1+HKWrI0wdiG/N3xPwWAhSedDDTv6fl2xQ4BxNKeUy4Y3YN9A5k/nPsD2OCWcs6usTBnuVEExgLdWmGBB641pT+L4v6fr88bUqgYSNjj1sBowkfqxxsp774wHGjHr2wFbiOXDaZnfp64j4PltCvcSXMxt6fMrpJxdInFfIU4DfvFub3FvzEH5jASZpoRiTptv2wG4cs0qJG7FlM7j4ov7Lgtnj903bTfEGU4YECgGQCW+Zif5/XrvgJEAp0+8D6nCwub82s9QEAOVpkwbQ2nruRMfTe2LnFs0XdqZFgCsHY+v+Xt2xnEaK0qS0qYAC6SWVZMgi8ddr3mJHbAXKmWNNAgadztZtjO9hLDb1PSSG8R5f/dkUCHNSlotzBvMmB2Fh7DDNmqkAKQIWLn+XXp7/AMcAOOZpaqU2AJ8rMIxgHUwVlnSAJbczAix9BgAfibIstJ2Er5ZapSYCI5S0W/dZWI91xb8ScBFbJ/cUVLkAi11BEkITsZ6CBv1wW45mxWylVBScalgSjLLEEKIKgxqIHzxMniCnVUhE5l+JZhkO0MCLEfqd8Ai+BWalnPs9SixFWnEOt0KhjqhoERqBwy5vhtYV6lDL1yq6VqGaaM3MzQobWIMrA5dp7TgpQrMx5xC99LAiLggmw/y64HeJlYO1KhqNatC+YFAGXpEjUeUTqIk946zgAGf8J1c9mNK5h3VBD1n0lAQfgpgc0Azc/ER6Thd4zkRRzQpqHOXoPNwPMIZlFRjCiFJUwGhSAY3JL9n8tV+zFEruxQwaarTphlBBA1UgpAZbwD+K8xhU8YUx5yZGgFQGC6ouxvJc9SB39rXkFXN501a1SpDQztGkgRrcawWvHxWN94uDgtxuiEpDRFN05ifxRqBixuOZTfse+L/AuEFqmgiaVEsF1CQSGDGx66tEnrfvbbiuRNbOUOXkqMykd4BIn0hAflgNfAeUpms9QXKhYlbqXFTUBBJIiBMXB6XGLtbiDVOJgQD5NN2UAkmdJENqgIYNrb6e+POG5Y5bPFFYU1YimW0atK7o4HUmAkmYLGeuL3ijhAy+aoZmmTocaWOkSxaFWQAJBkSPngCPAsyWr0GGmovl1aaGCAHptqvuBIpkagJhuu2NuCZyqmdrZXMJKZmaoAuE1L+IzJkUyPcWGLGVbyzlOXyzT1qytG3kxPU3KbxJBONxxFhmKziJWkqQZvNWrFxbZIvHxYDTIUNOcJn+zp6oPqsD1ve56j3wey9OaQY3Y0lBJ33Jv8ycCslm1NGtmBA1Ux6lVCsdLf3gSxPaR2wZpCKCE2YpTB94kj8zgOW8f4OxzrDzfJo1Luy2Oy6g0bib331nDg/gTILlkRqatpKnWJ1vBEsx3hhuNhNsEOF8LRqjV3MhGIVSLfCoJPe4sO4nfYF4+486qFpiWHMWsVRvw+hIkR0BEyOoIvjPhNPLZwimBoGnl1fDqWwJBsCFIN5t6jDN+xsD7VXIBA8pYB7FpF+toxz3M1tQ6Wg2mWJiSSbk73PfHRP2Kr97WMH4ABPYMPr/AKYAnUZPs+VZxVp6UYCojAAhrRdSN2kTBle2KfDfEL0aoph2r0RsIHmU7wNQBmxtygT2w18DqD7DQJgQgMnaL9eg/XXHma4TSqaKoprqXmgcpII3kCREzgL/AALi/n05ESIm8i8wQRuDGCDtihwzLikGgmD+v4Y2qZ0BlEXnpeeUkEd1iZPSL4CyWO4EiPnjDGm+0Yrf7RVavlsQCwkDvEaj7XF/XE9CpN8BW4Xm9QYRGkwPUf6z+rYlq1dLj+9/Edfzj6YjoqqVCIjVt/MYr8SpsaguADZb21dQex7HAEai6gVOxEfXfGtGuDKjdTB/l8jvivmK7IsnTKqTJaAxg22/X5Y0yZZqjFqbIGIZZjoukaoMgkdI+fQBQzShsyTpb4dPaCOvsRI/QxZydIliWAuYM7D69f6WnE9SmEZn6k2IPpf9enTbG1NeWOrN+Qt+vbAe1mP3hAuI0x1MmLdTP8fre8m2/wCvriQUIFhMd/12x6A3WBgIdP8ApBjEdKkqTpUCbmBEnubYsEN2GBniXjaZWg9V/wAI2mCzH4VHqT9BJ6YCh4m8RDLqsLrq1GCooO8mNR7KDAvuSB3wIoeGzSzNGoa1RateTUKORqJEwIsQsWmQYNr4l8NeG8w85ytV8utVjShpq1NU/CpVoYegDKQN7k4tcUzopCpWr0KQegJSqjFdbkMugAiRMwZLQHtc4Cv4m47UylFgagq1HIFHlAYm2pmKwDBmIA2xS8NeGw/DdakHMVgX8xju6swXmudMzfqGJ64qZrw/V+zPm80/39VoCmy0qZVtKgGw6Eg7C25aW/wXlwvD8sB/wlP1En+OAWquSbLStQg/dA6wZ1Prd6kLvAL2tJGntgHxyvVpUabNTKVEqAsjCCBcK09jqAn2G4OOsVskrxqAOkyJEwehE7EdxiDiGaSkupyfQCZJ7AC5O22A5nwXxMlRNJJ8+Ao1i+olUAHzAfafS2DWey5+xrlq8ujHStcwPKYhiC4EQuobiyjcwMKnEcsuaztYslWixYMjAAvcAHXBI3vYWm53wc8IZypQ8wIHr0hV8ok1QdMJqIgiAG5biY0kdcAdyuU8xko1y4zCAOGkQ5FmqU2AGsG2oG4tIi5v0vC5Rg4cSSfMlf7RCSdLcxEibNuBI2OOeZDJ1KvETlqDOiI+sxP3JWoedRsOU6ZG4aD2HYyvrgBJ4YIZDoCMbqo3Fz0vsbgbgfWBGq1FKaNApMB8QLuAsgDorQygkkicFq9MaZiYuNrdyPlOFnxtxRKNKkoZAKjE3J0usQQdCsSDqG0XjAVeO+JaYyxohTTpkeWzvzCmdSiGgNLEamneV3BMhH4wavlsabk5WSKJdQeW/MJ5gLfGVAkCCABhx8FcMq5pTmKzNTpecalOgCSgcTqY+YpMaiSADFztGG3NcBpsjqBp1oUJW1iIuFiY/wAsBwL7OiqDrV+h0zJboIgQPX2tfHUf2Z8Leg+mpZzQDEdV1VahAN94vbvhG4tkvKohXVgwBRgCqqQjadUkE3M+pE9BjpXgriJzDJVaNTZVNUCBIrVht0sowAnh/BK9WhRejWNNvKUEwANNzG/MwJ+K0ScTZbhGeoyBVR46G2+4WdQ62lenTF3wvV0UKMEc9JZJ5oIEgQGELvf0v0i7nabvpPmcvUhTDbkkDpbqSRgF/LeJPLpOlZ9LKxBBJSBcrDCnFz1hduowI4V46crprVo0mQNCO1pBDEWk76u9/TB7iORqgFUIppThnqVHe5JBJNzCgQT03jrCpFUVpC1KiswYhyadI01IjlMWKgiSD8XpgHDhvi+lmammQTPQbC19zebdN/TDDks2A7LBEnf19RuOl9scwp8Sp18xUermWpqvOq0wNwbBS0hqgAUWAJ6TNz3hTxSajBWV1YCKesElxfdrT6WtBFrYB5qidJJ+H4oFx8t4xV4vzFVG92+lunqR/lienWmGF7QwG4Nv1GPOIUGNEpTbS8Qp7XHbABc1xLTVDNrAp8wgQj1Ap1EmeUaSQbQZ6kYX+I+Jnq5hV0VahJI00w0DtpA5TAAaTN/axSn4GFRlapmarCdlhLgmYJ1EgmL6vXFjhfhg5J2XL1GKuZFNvhUb2gi9gNXY7dcAi08xmKOa8uo1ajJJ1XZn306wW0s0Tzeg2x0bivF6eXkEMYAPw7za3uQY3O2849bhemqK1XSWB5Z6dNRMx1Igd/YilnuDl2AUNSAkjQCykmLxBAjm5hEhrXJwHnEvGGbNIGllaoJE6gjEdYjWoHbv/PDbwd6poUzXAFUrLAd/6xEjvOA/h2nVpqwas1aTaQeX0lmY97f0wXOaKxPUxEX+UC/y/hgN+I51aSF2MAAkk7ADcn0H5yB1GEThC1uJVzmYC0KRK0kqCQ77OSR17sAQPhEwcV+MZ+rxLOnL0NJy9G9R2B0O4nStt1B2F5MsZAGG/hudWiq0fKelHKg+Omeyq67ez6cBJX4iyKwdXpkKW1AipTgRMGzTewIWSbYSKmUznEvLr01WjTp1JpK7TqKmTUflOoahEDck35QSRrcR/wBpVTSplhl0b76qDZ42pJ1E3vYgGYlhhwolVAVQAFAAUWAAsAB2gYBf4lwnNVqbLXem6EgxTVlcdGI3mxJievpdfyXGs3kyuUpURWQAmkTJYJzMA+gwCD7CLeuOjgjrjGbAJieIuJEE/ZFAAmWldo/eIHf2AwO4/wAaYJrJ+8YAktHICswOijqT9JJGGXjvE5mkhHXWe0AGPXufbrcYGeFPD61ozlYatRLUabTpRZ5XIPxO0agTYAiL3wCJlfD+fqhnSnVAqgFmKgCpM35tl0mAI204bfA2RzNBlo1KJp0gDtEFyoEm5kna0bY6ATjRkkR+vTAc0ValHjrCnM1abAQJkwrECSNtOOiZF6pUeYL/ACv6xOEjjtPyM9l8yRGivFQ9ArgoT7QwPsPTHQZwHjJIg3Bsf545/wCLvBjVqsGs5pspNPVcpUAHITuU03Am0MbnfoM4q8RyQq0ypMHdWG6sNiP1cEjrgEvwB4nrCp9hzZJqAfdOTdgJlCepABg7wCDth+OOaeIsoaNXL5pl0NQrL5pF+UEajPUFYPsT646YHna4798ByTxFw+rT5MxlqjIKrMalPnD0zqgllupBKmGAtPzPfs6pUxmcwaQAVqVM2iDzVR0t06fxkB8wF4dkEp5/MFFC66NJmiwLa64JjoTAnvvvgB/BqdNclQqAIagopvF7C079enpgqc/TdOzC2kiSD8uh79cKOT8Y0aOWoLTg1EpLrgEqOVZ1Bblrb9O+KeX8c1TVWKY0uyyullQzP4jJU2F4v1GAaBk6epm0moxEkEsZPcKx0k22IAsD0wl8T8PV6rFnin5rNpoqy6jaQGbUSSzQYmd5OGjN1alSKqGmpGoAGrEGLhSUFoMyLWvGI2y9euB5ywJIjWsQLqysCYaRYnaPWcAqVKdLLMiVKzlwLBkdQoIXUg/d2uYt1tvOvHaIdSKSNoHLoqt5gkmSC4UE3Jtcd74J8XqAZY8+h5BKVlAqggj4NU6nBFiGYW77LOZpVl1CtT86n8TMpBIAUAmJlIPoYG9sB0DIeMsrUy3neYyCdLErLhgJ5pDTa8kkQNxfHue8TBNLKXqoI16VgkdwpVfxFdm2JsYxy/K8UagxR6QA7KSmoD0nQxgi4An1xPnM7QNMDyj5hAhGOkAdSCpXtuZwHSvD/j+hmahoqlVG1aYYDaQATBtJmwmIwTzfFtDFSqgx8QMkAkRbTMmTA/jfHIalAUtFRG8trfGTK61UHUd4NxcHqJjGtWnr0M5y5JkiGCsJkElYJnYjfYeowDrxKlmfPer5b1aYLAgMVPwgD44iw2UQZsbxipT8YUqLFOamTcq42JE2BIieu4P8ZqPiplpKtavQd1GlSpIJ2Gr4pJgDmgbnvGAvGK1HNVRUquhdxoLBxTRQAwAl0J8w2IY2ifhEYAjU/aGs6W1De8Kuq8LZyTpjsMWV8TvWpuKTrFQaGcqCUUgzpuBPcEjocCeDGgD5dOizkmAS9Jw2n4jyFZJtsTc++J83kssG1jL5tHezrSQoQT+9YoQL2ETJMnAXuE8ZbKUCtNKYRSNTyzPUdpBaBdmJBt6dom/xbjtWotPL0jFaupbzDISnT2LXEk/LsJvcYPDZRC1EVwGXTprAsCNRNyjaliVZWW0zPbFTh+VzBUDN0nq6Z0k0fMfmM/F5qxzEmQCT1wDNw3iFLJ0RSR6C6ZJ1VQGYndm1H4jIJnuBsMWqvilUILtTURIJcGY3srThQoUnbOU0+wlaMMtTVQ0SGux1SfxRbrhhzPC8nu1FgZ/CTLSCpML6WvGAtf8ATOmZ01qUjvq9T1ubAm04hqeMwd6qgb6lAYfDqk7kDTeSOoxpkMvk3pirRoo4YkElV1BkHwtrEhhtB79oxc4TSRkA+zeWCAYYowuNhpJn3wClUelTBfzvPv8ADUBMjl5dUXYSGjrexxb4f4w8qmtMVSFWQgRVZoJJVdLc5gEDlm0bYaavC8pTGt6dFB1bQI9bhel57dcUKXFsrDu6AaC2kkKkqNtOve197z8sBWp+OpIE15MWNNAbgdJnr+RHQ4gr8dzLnkqVx2ApLfb89j88U8n4yqFzWXLK2UnSpJVHsN1J0qQDbbab4O+GvGuXzjMFUo6idNTcrtIIJFiR6/xwFKpTq16NQZhWiLsVG199OwiwPpihlvEmdLmg9ZEqIFEMVXzJW2ksBLHreZG2+Og0qSltSyp2tsQJjcR1N98V83wNatquiooMgNTW3zEX9cAjVfFObpyDXRj6QwsD2HdSd+kd8bHxjmbS6sZFlU7Wn5Qd57ztBYx4Ayup2KsSzaoDEKtrhRJsZJPuYjbFql4Ry6iEpgddRh7ydw4IO5Pz9BgFulXzOaHPS1UyOYgRYi1mNyDNuzTexwG4VxvN0AcuHINLZX6JutmAIgW+QizA4duI+EDW1hs1XUVLMqCmoI7WSYM3vfFFP2ZUtas1es4URB0ybabsFB0xaPQXwAp/HGYBksog7EAA7TBN9ut9jbBnwRxx8zmK7vpladJeXb4q5/iTi7T8B5YfhJHuPSTt6fmdsS8D4WlDN10pggeVRN+5fMenoMAKyXAs/SoCkr0RChZFRwIAj4TRIvF/yjG1bgWdYMD5TAiCGr1NMR+6tIWxmMwFRvCGaiPKy1hpkVqoOm8iNEde0emIKHgOssxSpyTuM1UBAvtFP+s9cZjMANz37PuJVCwNSmUMQGqsxWBAEmnPUj2MYucO8L8To1GcGg4YQytUa4jYEJI+WMxmA2fwJVLErlafwgLqratJv3QSu297b9sfwTmo/srgDSfOUwd9jTnTOwBFsZjMBlbwrnzT0LSpL6Blj2B3A/iPacU8t4L4ihlaaAEEMoqLpMi0DYCYOwPqcZjMBtS8GcQQkpSQSZ/6to321MYEE7R0xMvAeJq2oZagzEQX1KjG5MnS1zfr777ZjMBdfJ8UCRTpaIBAXXSYX3hgyESf64sUn4mCNeX1D0qID8i1R8ZjMBfqZjN6IXJ1NUzepSi5k38zuT0xR4ll81VUj7NWEwOWpl1gdSDqMsfWBjMZgB2Yq8WCaKWXAiR5jvSLkSYnmgGI6HArMcA4jVINUVhBB5HpTIIO7Vekfxx7jMBLk/DOZpyAuYAYy0NTDE2uStdf84EnDBw1alMKXo5l2Xu1HT1IMCtc3i/bGYzAT/bayklVzST0Ay7KPYPVYj5GPTFLMoxRgFryTILUsqea/wD6yALjYTbGYzALPEvCzVyTUavqtfTTPynz5I2wOPglkIanUrW3GimrT1AIrkfXGYzAHuF5HyyC9XM22ChPz+9w30fFtJVCkVmi0lacntMPjMZgPW8ZUeq1P+Vf/NjB42y438z/AJR/XGYzAZ/07yw/f/5cenx9lR1b/lOMxmA8P7RMn++3/If6Yl4BxVMzma9WkSU8ukskEXBrk2P+IYzGY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733801"/>
            <a:ext cx="287972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9631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219201"/>
            <a:ext cx="6400800" cy="685800"/>
          </a:xfrm>
        </p:spPr>
        <p:txBody>
          <a:bodyPr/>
          <a:lstStyle/>
          <a:p>
            <a:r>
              <a:rPr lang="en-US" dirty="0" smtClean="0"/>
              <a:t>King Henry VIII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Was </a:t>
            </a:r>
            <a:r>
              <a:rPr lang="en-US" dirty="0"/>
              <a:t>King of England </a:t>
            </a:r>
            <a:r>
              <a:rPr lang="en-US" dirty="0" smtClean="0"/>
              <a:t>from </a:t>
            </a:r>
            <a:r>
              <a:rPr lang="en-US" dirty="0"/>
              <a:t>21 April 1509 until his </a:t>
            </a:r>
            <a:r>
              <a:rPr lang="en-US" dirty="0" smtClean="0"/>
              <a:t>death</a:t>
            </a:r>
          </a:p>
          <a:p>
            <a:r>
              <a:rPr lang="en-US" dirty="0" smtClean="0"/>
              <a:t>Supposedly killed 2 of his wives cause they couldn’t give him a son.</a:t>
            </a:r>
          </a:p>
          <a:p>
            <a:r>
              <a:rPr lang="en-US" dirty="0" smtClean="0"/>
              <a:t>Had 6 wives and 3 kids (1 son, 2 daughters)</a:t>
            </a:r>
            <a:endParaRPr lang="en-US" dirty="0"/>
          </a:p>
        </p:txBody>
      </p:sp>
      <p:pic>
        <p:nvPicPr>
          <p:cNvPr id="4098" name="Picture 2" descr="http://www.luminarium.org/renlit/henry81540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746" y="4267200"/>
            <a:ext cx="2259156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158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</p:spPr>
        <p:txBody>
          <a:bodyPr/>
          <a:lstStyle/>
          <a:p>
            <a:r>
              <a:rPr lang="en-US" dirty="0" smtClean="0"/>
              <a:t>Catherine of Aragon</a:t>
            </a:r>
            <a:endParaRPr lang="en-US" dirty="0"/>
          </a:p>
        </p:txBody>
      </p:sp>
      <p:sp>
        <p:nvSpPr>
          <p:cNvPr id="4" name="AutoShape 2" descr="data:image/jpeg;base64,/9j/4AAQSkZJRgABAQAAAQABAAD/2wCEAAkGBhQSERQUExQVFRUVGBQVFxcYFBQYFBcUGBgVFxUUFBcXHSYeGBojGhQXHy8gIycpLCwsFR4xNTAqNSYrLCkBCQoKDgwOGg8PFykcHCQpLCwpKSkpLCwpKSksKSkpKSkpKSwpLCwpKSwsLCkpLCwsKSkpLCkpKSwsKSkpKSkpLP/AABEIAQoAvgMBIgACEQEDEQH/xAAbAAABBQEBAAAAAAAAAAAAAAADAQIEBQYAB//EAEAQAAEDAgQDBQYDBwIGAwAAAAEAAhEDIQQSMUEFUXEGImGBkRMyobHB8CNC0QcUM1KC4fFy4hUkYqKywhZDkv/EABkBAAMBAQEAAAAAAAAAAAAAAAABAwIEBf/EACYRAAICAgICAgICAwAAAAAAAAABAhEDIRIxBEEiMoHwUWETFFL/2gAMAwEAAhEDEQA/APFmpyRgTisANK5LKSEAObUI0MJzHEbwD97pobufJIUAcXJTXdpJTV0IAVzydUi6EoagBISroSQgBc50myQpQ1LlQA1LmXQuKAHHwJ/RNJndK0kIhZIkf4/t99QYMBdlXQlCAOyLg1PBSFMAjABugVzf7+CeChVECOYE9wTGIiQDYSsb6LiEr7W80AMcbpJSpEAclCRcgB0roT8NhnVHhjQS5xgAakrY8D4I1kGA53M3GmrRoB/1GZtEamWTKsa2VxYnkejO4LgNSptl3l1pG8DV2o0G6m0+yFQ+7Lj4MttBkkeK2+G4fTYJgRqTEDr49T1TcTxxgnKHO2tYdZPjuuF+VNv4o7V48I9mKrdkKw2PjIAjXxMqHiOA12TNNxA3AJHW2i2B7TEugUdSLl/+37lScTxX2bstSmdNWkbwdDC0s+VdpMy8ON9OjzVzf8JQttjcPQxEkDvbflf/ALvisvxThTqJvdp0P0I2K6seZT09M58mFw2tohkIlO318RyQMycHq5FMI+l9+CHlRmPkQhuCEDOypHNSykeUxDQEKrqigoL0CFYihCaipAcBdNJT26E9B9+iHKAEISFOKagDkrQkVv2fwWZ+cjusLTckS6e42wJuRySk6VjjFydIvOB8J9mwgj8R8ZrizYn2Zgkjm6YtzmBonAUqcutGv/UTpF9TpH0ug8Po77kn1N3HxvbfTZV3EcX7SsWg9xhyjxcPePrI6TzXkybyS2evSxxUUWtGka8Ofps0aDr/ADOUTjGFgENsrDhg0nb5qyxnDg9inyp6M0YTD0TmErU8X4bnYx0CS0SQOVkEcAJIMb+HyV9jsEfYti8fJUlK1ZnpmBxeGymPQ+KH+95x7OrdpEAnUdbc4vspHEyWvOZVdeoDor41yWxTdFPjMIaby0+XRBDVdcZp5qbHjUWPPkqZdsJWtnBkjxYocnPKYnhUJjVxCUBJH3dADYQnooCFUQArERDYiIAK6n+GDzc74Bv6oCM891vn80IJIDimpzk2UwFaFsuzVACi0Ee+72pudACxsWjWTr+UeWOYFv8Ah1M5HNyhoYxjAMwcROZ7sxgAHvC20Bc3kuo0dXiq52W76ns6DnRBa0u294gm/wDUVj+GvWv7QMnC1YGgB92DZwnQxosdwxhJgbrjwr4M68j+SNRw1znODWNLieWg8/Jeg8O4JDQHHl93VV2X4cKdPx1J5laambeiUcauzMpWCPDmN/LJ8UF1KNAFKeVHe9boRn+PcFZVBzNvsRr/AHXmfGOEOoPgixmDsV65i32VDx3h7alItdrcg7g7fFai+LMvZ5s8TScPCfiP7eipAr59IgOadYIVHC68fs5svoaQiNbb7+900lPbofL5qxAYlDbJagv6pCbJgDCHWF0dgQq7dEgGU0VCpowQA8+4Op+iEj0rgjz+nzI9EApAIQmkJ5TSmA9gXoWGrH8WLHuHUT/DB70EgExpJXnzQt3w9+YunWpSpvmwkiWFzRqBcaxouTylr9/o7PD+1fvsucfQmhUAiCx21tDuw26wqnslw81KggWAF/r8FfUK+ZjCSbgetpuIOytuzuDDKbQBeBP35LixPTR1ZVTsuqVMNECwT/35gMZ2yNpUSrXAcJg9YVJx/GU4/iUyTtnbmHl/dXohZp/3id0KpVsqjgeEOUHNLTcQbJ/aDGexYXeiKCw+IrNGpCouL8SZEB2tgoWAptfNTE1GtG2d4aPLMfkFUdoOMB7w2mTkNhEFpW1GzNlfxCjDp5g+sLKuN1suJ04Y2eY/8XSsa8XPUq2H2TzdIQIlM28x9UwIgbAXQc4wrsqcwSnFn6JiBjZCxOqPlQ8YLoGAphGCDS1RpSELSP31tK57b/f3/hJCITmE77/fQfApAAKbCfCQBMAjVsOCYjMKB5NfSJ20ztF97ePxWQYFoez+IApvbEua5lRkXcXSJaG6mw20uoZ1cTo8eXGZtuG3btLSRrtqNIOh8VqeBDukHUEjfrvHNZTBPAcYNnBrx8ibyP5VoOC14cRsY6SLc+nJeVB1I9DKi7xvDadVsPaHbiRusq/sZTpVS+mwNLpm5i+sNWwY/bohuN/FdMZUQcQWEwYZTa2AI2AAA8gqLtuzu0vF7ZHx+ivn4nZU/a+iXU2katM/fqtWKgLuC0q9Ih1NrpgnUEkTBkX3VfhexAD87gGhujR9STJ+Ku+zVcOpghWXEK4ykJubEoHmvbBoaAB/MPgHarzsFbftpiLevrEf+yw7V0YPrZHP2kPYCSAEYj9E7CtgE76D6nyCZN1c5zmNuiuakCUJgMa37sgY4XClwo+PGiYyHS1RkOlqipGRzUjHQkYUwoAe5qaESm60en6HwsmlhH380AParDguKyVmkgkGWkDUhwgiN+irQ5KHJSjyTRqLp2eh4Spkhu1NxZfXIbNPjYgTzYVpOFV4qN8xNt77DwAWL4diRUY2oQRIFF9jllo7jp0sO75tWl4ficzQZuPmPjqB/deLkjxkevy5xTNuHWQ31LLsLVDmBw0IBTMZimUhmfYdCTOwAF1ZbItkTH13UaZqZHP8GiXTtyVF2l7ZhlEgsIqOADWkQZPPay0R7R0mi4qGLWpVPmQAs52k4hg6gv3nkk92mS4Dk6Bbb0VI1exNOtCdgcUTSdO7iWzy+5VvxjFQDfmqPs5jBk7rHNaLAlpbJ8JTeM4+AZvANuegAHUkDzRNb0KLMP2sxOZ4byEnzk/UeioKVKem58LSpWPrZqrna3j9T6yhufAAA0v4k8z9Au2C4xSOOb5SbFfU20i3l+q6mLoLFJA6qhM5uiQG64rm6pjCsKj8S2RmuugY8yGoEQqOqMSg0tUUpCHA2Q5RBomOQI5zkSnUMR/mOXRDITmCyBiFKXLqbCTAvNhAueieWx1QMt+zuLAcaThIq5QD/K4Hula/hNch4aYGaZB1zt1ttIg+S85pvv6Le4HGB7Wva2C8e0gXHtGES2RuQNNYF9VweVD2d3jTv4M3PAMXYsOxJHQkmPKYV3TAzAnbTwWC/wCIupupVG94OJBFpuAQR8dea12Gx4gHTwNj5c1GC0bl2TMexxHdF1msdgax95oDeo0Widxlg1IVDxfjILDeATqbKiVmeVeyFXxYawNaOgHNYzjPFc2aHWZvYh1XQAeDRmd1HQqfxPGOfTqZJDcrpdoTY2HILOcWp5cPRAFi3MTP5nAQIjZoB/q6qkY7ow5aspZTUgRqdMnb4LtOMRoUmmUCIPwRBsgQ4i6QG6SVzdUxjgPp8ggYw6eakDeyiY20IAjs1Rgg0tUZp1SEKU2E6UmZAhJTmnX75pgTmoANhMSab2vES0hwkWkK/qcPpYyHUXU6VSPxGGQ3Ne7ABJ20G6zjGSba6LRcN7FvqPeC4RSDS+ObiRlG1oN/DxUslLd0y0Lrq0UNfDljy11nNJBHiFpsEcrML3ZdFU6OAyuNgSRe5Gn1CPjqxaBTqxUokOb7TJNQahjnXuYEyL92NlJw2Ip1Kxd3gw5WtBsGwAAY2JINugOhjnnk5LZfHBxdoumYe1Jse7r1sFucJQaWQQCPFU9DBtc1rhfkr3BN7qilxWijlydsg4rg7DoS3o4/qqDG9mmgzd3iST81sqigYhq2pGWjGcRwAbTeB/K7/wASsScGalLLIzZWFt7OyS0gW1y3/pPJencRw/ccSLQQsdWw7S3IbNa5gBuILpjLprlBBvEaaFPnTBRtGQwfCHPJmGNBgudaIPe8x9E/F4ljQWUtN3Ed5w18h+imccq1HAS3uNJ7wDoLyZcXE3BOseKowLrqjcts5pfHSCALgmzonM/VVJDyfp9/Fc03XOF10fomA6mVFxqlsbZQ8ZqgAFJHlApoyQHFIlBsi0sMTfZAJWCA8FNoYIES45fDUroDBAF9z9PmmhxWHb6Lxgl2SuG0WmswCYzNHu5jrfu/m6L0rspRzis+Ac9drQQzK3K1rQe6LNP4hsvPOzce1zS8ZQ5wyC8gWkwYEkXheo9jMIf3bDE/nNWqTFyS4gGegFo3Hny5uysOvyZzEYEurNa+Q3M8ajcNAjeLsEbZhzgP4j2cfRLXEywnedYJnxEAa8vMFxjMtcEx/EINxNy2B4GBMLe1sGKuHiJMBwB0JH5fMSP6lzK6OhumZbhWNfSvGZskES3UWAYQTN9XG17chqeH8ao1AAHBrv5XGDtpOuo9VR4/siS2aD+4RIYTAvcQdCIdobeqpcbgn0pztdmAEQ0uzGZ1d4kmYIlgtGgmKj0B5vqI6qPjMRTaBLh4CRJ8FguLcSDf4eZ4DWBok6n3rnpMDmITcJLRdozOk5S2S4jKQNbCZMyYI0sVrkxOJM4xxUvcBmytjO1tpA1D3EG2hsdZ21VHWZ7xBORgj3dSBJaTNt4veR1WnwnZyrWOat3KYgxBzxvAnu6m+vWxS8a4fkwYsLZHumTcwXOOpJBJJRWhIqOz+HzCo3a8SQ7YDodAsv2q4EymSWDLdpDb+5UGZtojunO3X8vRanscfxS2Mohu0AkABxA8p+wm9q8MXMcBmPceCGluVrqVQPEi35K4A3jmrRlVNE5K2zzJ7Pv6JaaO1yblEruORxHuQ8642P3CaSmIeHfVRcZsiBCxRQxAGIoQmKZhaMn79VkKsfhsMTBOm3wlSatbQDQH1vqjVqWVgPMQPLVVxN1lfI6K4IVzp+JS503+6aAtGbLrgFUNbWcamU5YDf5pNwfCJ+C9n7PYIMZQaWxkw1JpMRMgGA7eC51ti5eQ8FpuGFrkFkOc1hH5zb5AkW3J3Xt+FpZalTfKGNFogAAaze4JnxA2XDl7Z0Q6R5x2jbGLeM0d85RlJEtmcx6gjwzBel8LfNNvReddrmAYmoZdrmI/LOUnNPIH0k+C3PZ2tNFviAprplJdon0BllnIyP8ASbiOhkeSI6mCLwh4t2UB+zfe/wBBjMfKA7o0ozisDIn/AAqnM5GzMzlEzzJhSKWDY3RoB8AJ+CK1OJTEyJxBv4TxpILR1d3R81WdoqH4L8uoFvIhWuM1YOb2+jZf/wCiicUpB1NwiZa4R1Gi2ujPs887MVC3ENbmBzB2jph1gT0OS3hl00Fr2npCDOYgVLZXHN+K1zYgbZiwwNVRcLAZiqRFgXGbyJs2OdifOxWp7RN7tV0lpFMVARNsjmuJjTRtjrqtLoT0zxyoyHEciR42KQaqbxqlkxFQAkjNIJEGDcSorTr0K7ou1Zz1uhCxBfTMowclctmWkR2hRcSpzqe6h4vVDJsFRF4VnRZl89VX0D3/AFU9guAsSK417GOrmSJsTMbIRS7rimhtjCUgd9+i5y4Jk2bDsxhMzKA9m2KmJpjPILyA9uo1DbRyJXs3DP8A7HRGZ7iRbrJi15nndeVdicL+Lgu4R+I+pOb3srXn3Zt7oiw1Xq/CWfhTMyXGbXuRNrbbLzpO2zsRge3Ya3EGwu1vWTmAO4LZySP1Wj7EVJoNna3kqD9oWYVzDoBY11hMZQ8Xt+YmBfUdFdfs+E0dtT0ty8FiK0zc/Rqy2QRHr8io+GMAs3YQOrdWn0t1aVLY3momLhhD9B7rv9J0Pkfg5yPQg7Qi5UIPhFpmR6p0BGqj8Ro5Nc7zJAHycg4ptij0bvqHkWs//IzH4v8AguxDZC0hM8mqsyYizQB7SxE90hzgQevpYFbHFUw+AdHsew9CCI1td3jost2poubWeADcl0gtuCGuy8zHs5gQdeULTPqfh0nawW/y76m9rAE+S1HozM8r7SuLnscXh7iwB1oIc3UHzPwVSCtL2wF4ztOSrVaGAd5rS5xEmfE7cvLMgrqxfUlL7BIlOhI0pVUyOEFVuOEGFYj9VX44y5Nk5IHSPeU5ru8q/D+8p7R8lhm8YJ5uUPNdPrG6EdUzMjnFLTSQnU/HmgXs9M7GUP8AmcO0Mc0jD1X3IMktMGJse+ABay9DweJqNaxvsTHVoyzL+8BIAGndJuvHsDxqnSrF9Gq9kUy1plriScs5i9pEd0GwnQK0p/tAxEUf+aPeH4p9lQkanuDJa0C51JXnuLOwv+3Be59JxZksDck6VG5WzAm5kiIgovYzirmNLG080HN3c0AHLYkMN+9pvCy1ftDUrsD6tcPyPLR3GiGwSJyAAyQ7bYc4UHBdqK+HdU9nWYMoAE02EOgmZJuRyOpssxi9m5fVHsFPjFQ5fwXDNGoqAgd0945LHvC3gUtbiDnNvRdDhoQ+4LSSD3O7aRfcxuvPD2/xXtIGKpECnmn2FMnNHui+k7k6CYTuG/tNxH4JqVKb89QNextGHBpMAtLTJceWXZHFmNm/oYp7WtDmOJEtnK+TDsgLhlm9rxGp0R2cVy+8x/M20Hev/wBp57KuHagWPsq8RtRMfEhM/wDlTDcU6zhe4pSDGsGYWOX9jJ1PjLWtALKkkucQGjcibzGr2/YK53HKZiztY0bGaTb3te463gsdxrt/VFSr7LIwMLGinWpnOXOEuc7vgNFwBrKGe3+Iaan8B2RoIdFRpcT+UNzmN/BaDbInaxzHVXPBIPdiSRBAdIy6XF51t0Vpg+JNfhQASDAPIxPvAmY3gm0hZ7inFXVyx7xFhm9mXFjQZaQSfzQ6COSfwbtU+lSbSbRaQGl+b2u3L3NbkRzJWovTFJN0Qu2BzGtGSCadUczmpslwPlHjPVY5jrrVcUxb6rnuNNg9pSBguktAJsDlEOkzGsBZVgldeHpksiqgwCe0IYcj0hZ3l9/BWZlbGRdV+O1U+bqDxA3CZh9AKPvKc02nlb6/qq9pgqe46ciAfPQ/EFZYQYOpqmOCc4JCmDG5kuVDJRqIshmUrYjHQje35oZaklBqqLfs+8ZnySBlmBeToBH9Si8bpgVGxJBaDeBoXN0292Y8U/gLgKt5gtNhuZEDpMH+lO7St/GEaEHXkHET5x6grn6y/gs1eIrAVY4fjBbTawNENeKk/mJBBEnlbRVoXBWlFS7JJtdGzf8AtJeWlvsGQRl989J0TcH+0J9OmGCg0xN85Ez4QsguCh/q4v8Akp/kl/JdcQ4/7UVJpNBqPNQunvC0BskaAKr9rqLoQeiNVVBR0hNt9s0HDabRQvcvnV0AQ9oyu5CATP6KhbWcDZxtImTpyWg4c/8AAaYMAOJ7tnd8FwJ8gAR9VnTdTxK5SN5NJC+2cdzy125JAuATgF09EGxwUllmHxI+qjhil1GQxvjf6fRJlIgKbZKgcQEEKeHwq/Gi6ZiXRHe2D0UsO7rfP7+KhtKkDQeaROLDVHg6BMIshlKCg03YkI+GCjwiUTqh9BB0x701Ec5NQjbRJ4Y4Co2QD71joTlMT5wjdoh32nuiQZyzB7xvf08j4qPgagFRhcbBzSTyE6wrbtOHFoc4R3zaIAmTAudiB/SFGWsiNrcGZ0FOATmpysSG5U5rNk4NTgLJG0jmUuaIIXUwu3SHRoWCKDf9HuhwuIBEDqzMfA+uZaxX/Ea4Yx2UukQ24gxDWSNxYnyKzv7wTZSwdNjy6aQUsTqbPFCc6BZK36LoJPsntwrYBD5nwNuqWqbNHJRJJ0RDUJ+XgitjctCFig45lwp7Rf8AuoPENU2TIbEV70JuqcAkZCByZnuuhKGoAfmsuabpIXTCB2SJnZKExqJCRYbmutFxSnnw8iAXRUiSTNyb7WZp0WfJAur/AIViQ+jDgTAcwgWbAyZS/wA3R67qGbVS/gpi3cTONCIX+C6vSyOLZmLTIvyMpgcrp3snVaFDuae0oRK7N4pASGvCkYAh1RgItImbyBfTdQQrXguHdL3jZuWbTLrwJ8GnTaVLI6iy0FbQ7juJ2kDMZc0Gbi4M/wBZ9L3VEHaqdxeuH1XEAAToBA1J0PWPJRA1axLjFEsr5SOzWRs42+7obm6aLoVSfsO6vbxTRUJ+/vmmME6IzWxrqi6HVhabraD76qBxAyQpriY8FAxxugH0RqeqM4BBaURBMROXD6JGoAdmXJrVz9UAFpp5qplNxTXlBqx2eVYcBxQZVg2DgWg6w4junXn97isGnmPkUkrEoqSo1GbTsveNYR7gKgOexk2mAGmIn8sm3KDoqYK0ZWcQ6STcDU6Za4j0VOVjF1TK5e7CBwS50EbLv0VSFkph5LRsaKNNpmYkybd4wSQJBIgMEmfe0jTP8MaC4AiRLfqlxrzlbc68+qjOPJpHRCfFNga1ybieq60a/fqo4Nwmq5zWSGuE3n4J3tG+PqPlCiAffquGqALGlVaLnN0kBcx45/IqE/T78F2yY7JznXifn+ij49lxefX6pgN/JJW080B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62200"/>
            <a:ext cx="3011569" cy="3182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0" y="2433889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Had borne six children, only one had survived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584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295400"/>
            <a:ext cx="6400800" cy="685800"/>
          </a:xfrm>
        </p:spPr>
        <p:txBody>
          <a:bodyPr/>
          <a:lstStyle/>
          <a:p>
            <a:r>
              <a:rPr lang="en-US" dirty="0" smtClean="0"/>
              <a:t>Anne Boleyn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Was </a:t>
            </a:r>
            <a:r>
              <a:rPr lang="en-US" dirty="0"/>
              <a:t>H</a:t>
            </a:r>
            <a:r>
              <a:rPr lang="en-US" dirty="0" smtClean="0"/>
              <a:t>enry’s 2</a:t>
            </a:r>
            <a:r>
              <a:rPr lang="en-US" baseline="30000" dirty="0" smtClean="0"/>
              <a:t>nd</a:t>
            </a:r>
            <a:r>
              <a:rPr lang="en-US" dirty="0" smtClean="0"/>
              <a:t> wife</a:t>
            </a:r>
          </a:p>
          <a:p>
            <a:r>
              <a:rPr lang="en-US" dirty="0" smtClean="0"/>
              <a:t>Gave Henry another daughter named Elizabeth.</a:t>
            </a:r>
          </a:p>
          <a:p>
            <a:r>
              <a:rPr lang="en-US" dirty="0"/>
              <a:t>was Queen of England from 1533 to </a:t>
            </a:r>
            <a:r>
              <a:rPr lang="en-US" dirty="0" smtClean="0"/>
              <a:t>1536</a:t>
            </a: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659" y="3962400"/>
            <a:ext cx="336084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0722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219200"/>
            <a:ext cx="6400800" cy="685800"/>
          </a:xfrm>
        </p:spPr>
        <p:txBody>
          <a:bodyPr/>
          <a:lstStyle/>
          <a:p>
            <a:r>
              <a:rPr lang="en-US" dirty="0" smtClean="0"/>
              <a:t>Bloody 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0"/>
            <a:ext cx="7543800" cy="3740797"/>
          </a:xfrm>
        </p:spPr>
        <p:txBody>
          <a:bodyPr>
            <a:normAutofit fontScale="85000" lnSpcReduction="20000"/>
          </a:bodyPr>
          <a:lstStyle/>
          <a:p>
            <a:r>
              <a:rPr lang="en-US" sz="2200" dirty="0"/>
              <a:t>K</a:t>
            </a:r>
            <a:r>
              <a:rPr lang="en-US" sz="2200" dirty="0" smtClean="0"/>
              <a:t>illed </a:t>
            </a:r>
            <a:r>
              <a:rPr lang="en-US" sz="2200" dirty="0"/>
              <a:t>about 300 Christian Protestants. </a:t>
            </a:r>
            <a:endParaRPr lang="en-US" sz="2200" dirty="0" smtClean="0"/>
          </a:p>
          <a:p>
            <a:r>
              <a:rPr lang="en-US" sz="2200" dirty="0"/>
              <a:t>D</a:t>
            </a:r>
            <a:r>
              <a:rPr lang="en-US" sz="2200" dirty="0" smtClean="0"/>
              <a:t>id </a:t>
            </a:r>
            <a:r>
              <a:rPr lang="en-US" sz="2200" dirty="0"/>
              <a:t>this by having them tied up and setting them on fire. </a:t>
            </a:r>
            <a:endParaRPr lang="en-US" sz="2200" dirty="0" smtClean="0"/>
          </a:p>
          <a:p>
            <a:r>
              <a:rPr lang="en-US" sz="2200" dirty="0"/>
              <a:t>W</a:t>
            </a:r>
            <a:r>
              <a:rPr lang="en-US" sz="2200" dirty="0" smtClean="0"/>
              <a:t>idely </a:t>
            </a:r>
            <a:r>
              <a:rPr lang="en-US" sz="2200" dirty="0"/>
              <a:t>remembered for the hard line stand that she </a:t>
            </a:r>
            <a:r>
              <a:rPr lang="en-US" sz="2200" dirty="0" smtClean="0"/>
              <a:t>held </a:t>
            </a:r>
          </a:p>
          <a:p>
            <a:r>
              <a:rPr lang="en-US" sz="2200" dirty="0"/>
              <a:t>W</a:t>
            </a:r>
            <a:r>
              <a:rPr lang="en-US" sz="2200" dirty="0" smtClean="0"/>
              <a:t>anted </a:t>
            </a:r>
            <a:r>
              <a:rPr lang="en-US" sz="2200" dirty="0"/>
              <a:t>to rid England off the </a:t>
            </a:r>
            <a:r>
              <a:rPr lang="en-US" sz="2200" dirty="0" smtClean="0"/>
              <a:t>protestants </a:t>
            </a:r>
          </a:p>
          <a:p>
            <a:r>
              <a:rPr lang="en-US" sz="2200" dirty="0"/>
              <a:t>R</a:t>
            </a:r>
            <a:r>
              <a:rPr lang="en-US" sz="2200" dirty="0" smtClean="0"/>
              <a:t>aised </a:t>
            </a:r>
            <a:r>
              <a:rPr lang="en-US" sz="2200" dirty="0"/>
              <a:t>in a catholic </a:t>
            </a:r>
            <a:r>
              <a:rPr lang="en-US" sz="2200" dirty="0" smtClean="0"/>
              <a:t>background. </a:t>
            </a:r>
            <a:endParaRPr lang="en-US" sz="2200" dirty="0"/>
          </a:p>
          <a:p>
            <a:r>
              <a:rPr lang="en-US" sz="2200" dirty="0"/>
              <a:t>C</a:t>
            </a:r>
            <a:r>
              <a:rPr lang="en-US" sz="2200" dirty="0" smtClean="0"/>
              <a:t>redited </a:t>
            </a:r>
            <a:r>
              <a:rPr lang="en-US" sz="2200" dirty="0"/>
              <a:t>with restoring the Pope as the head of the church. </a:t>
            </a:r>
            <a:endParaRPr lang="en-US" sz="2200" dirty="0" smtClean="0"/>
          </a:p>
          <a:p>
            <a:r>
              <a:rPr lang="en-US" sz="2200" dirty="0" smtClean="0"/>
              <a:t>First </a:t>
            </a:r>
            <a:r>
              <a:rPr lang="en-US" sz="2200" dirty="0"/>
              <a:t>female Queen in England.</a:t>
            </a:r>
          </a:p>
          <a:p>
            <a:pPr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56"/>
          <a:stretch/>
        </p:blipFill>
        <p:spPr bwMode="auto">
          <a:xfrm>
            <a:off x="6629400" y="4853257"/>
            <a:ext cx="2133600" cy="1781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6080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219200"/>
            <a:ext cx="6400800" cy="685800"/>
          </a:xfrm>
        </p:spPr>
        <p:txBody>
          <a:bodyPr/>
          <a:lstStyle/>
          <a:p>
            <a:r>
              <a:rPr lang="en-US" dirty="0" smtClean="0"/>
              <a:t>Elizabeth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133600"/>
            <a:ext cx="6705600" cy="1524000"/>
          </a:xfrm>
        </p:spPr>
        <p:txBody>
          <a:bodyPr/>
          <a:lstStyle/>
          <a:p>
            <a:r>
              <a:rPr lang="en-US" dirty="0" smtClean="0"/>
              <a:t>To unite her people she followed a moderate course in religion</a:t>
            </a:r>
          </a:p>
          <a:p>
            <a:r>
              <a:rPr lang="en-US" dirty="0" smtClean="0"/>
              <a:t>She made the English church Protestant with some catholic features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429000"/>
            <a:ext cx="4075544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50999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ustom 1">
      <a:dk1>
        <a:srgbClr val="F2F2F2"/>
      </a:dk1>
      <a:lt1>
        <a:srgbClr val="7F7F7F"/>
      </a:lt1>
      <a:dk2>
        <a:srgbClr val="262626"/>
      </a:dk2>
      <a:lt2>
        <a:srgbClr val="759AA5"/>
      </a:lt2>
      <a:accent1>
        <a:srgbClr val="759AA5"/>
      </a:accent1>
      <a:accent2>
        <a:srgbClr val="CFC60D"/>
      </a:accent2>
      <a:accent3>
        <a:srgbClr val="7E046F"/>
      </a:accent3>
      <a:accent4>
        <a:srgbClr val="D24932"/>
      </a:accent4>
      <a:accent5>
        <a:srgbClr val="FFAD1C"/>
      </a:accent5>
      <a:accent6>
        <a:srgbClr val="37F163"/>
      </a:accent6>
      <a:hlink>
        <a:srgbClr val="10045A"/>
      </a:hlink>
      <a:folHlink>
        <a:srgbClr val="7030A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177</TotalTime>
  <Words>351</Words>
  <Application>Microsoft Office PowerPoint</Application>
  <PresentationFormat>On-screen Show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Couture</vt:lpstr>
      <vt:lpstr>16.4 The Spread of Protestantism</vt:lpstr>
      <vt:lpstr>Huldrych Zwingli</vt:lpstr>
      <vt:lpstr>John Calvin</vt:lpstr>
      <vt:lpstr>The Anabaptists</vt:lpstr>
      <vt:lpstr>King Henry VIII</vt:lpstr>
      <vt:lpstr>Catherine of Aragon</vt:lpstr>
      <vt:lpstr>Anne Boleyn</vt:lpstr>
      <vt:lpstr>Bloody Mary</vt:lpstr>
      <vt:lpstr>Elizabeth I</vt:lpstr>
      <vt:lpstr>Extensive Information</vt:lpstr>
      <vt:lpstr>Additional information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16.4 The Spread of Protestantism</dc:title>
  <dc:creator>MVR3</dc:creator>
  <cp:lastModifiedBy>MVR3</cp:lastModifiedBy>
  <cp:revision>25</cp:revision>
  <dcterms:created xsi:type="dcterms:W3CDTF">2014-04-01T13:04:02Z</dcterms:created>
  <dcterms:modified xsi:type="dcterms:W3CDTF">2014-04-07T13:54:46Z</dcterms:modified>
</cp:coreProperties>
</file>