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1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41C3BC-8BDC-4A0B-BC77-B0748CE83698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19BF886-4B83-4603-B289-FFA7F8A1B7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DeBold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Sarah Blalock, Ashlee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Vastine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305800" cy="1128932"/>
          </a:xfrm>
        </p:spPr>
        <p:txBody>
          <a:bodyPr>
            <a:prstTxWarp prst="textArchUp">
              <a:avLst/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0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16-5 The Catholic Reformation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Charles V tried to stop the spread of Protestantism in his domains. </a:t>
            </a:r>
          </a:p>
          <a:p>
            <a:r>
              <a:rPr lang="en-US" dirty="0" smtClean="0"/>
              <a:t>Peace of Augsburg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>
                  <a:noFill/>
                </a:ln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Divided Europe </a:t>
            </a:r>
            <a:endParaRPr lang="en-US" b="1" spc="150" dirty="0">
              <a:ln w="11430">
                <a:noFill/>
              </a:ln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08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Undoubtedly religious conviction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seized lands a wealth owned by the church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Townspeople rallied to the new faith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saw Protestantism as a way to defy an Italian-controlled Catholic church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3716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Reasons Why Europeans in Large Numbers 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upported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Protestantism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4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Causes </a:t>
            </a:r>
            <a:r>
              <a:rPr lang="en-US" dirty="0"/>
              <a:t>of the </a:t>
            </a:r>
            <a:r>
              <a:rPr lang="en-US" dirty="0" smtClean="0"/>
              <a:t>Reformation</a:t>
            </a:r>
          </a:p>
          <a:p>
            <a:r>
              <a:rPr lang="en-US" dirty="0" smtClean="0"/>
              <a:t>The </a:t>
            </a:r>
            <a:r>
              <a:rPr lang="en-US" dirty="0"/>
              <a:t>Lutheran </a:t>
            </a:r>
            <a:r>
              <a:rPr lang="en-US" dirty="0" smtClean="0"/>
              <a:t>Reformation</a:t>
            </a:r>
          </a:p>
          <a:p>
            <a:r>
              <a:rPr lang="en-US" dirty="0" smtClean="0"/>
              <a:t>The </a:t>
            </a:r>
            <a:r>
              <a:rPr lang="en-US" dirty="0"/>
              <a:t>Diversity of </a:t>
            </a:r>
            <a:r>
              <a:rPr lang="en-US" dirty="0" smtClean="0"/>
              <a:t>Protestantism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Additional Information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6096000" cy="333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9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1560 - 1715: </a:t>
            </a:r>
            <a:r>
              <a:rPr lang="en-US" dirty="0"/>
              <a:t>Europe </a:t>
            </a:r>
            <a:r>
              <a:rPr lang="en-US" dirty="0" smtClean="0"/>
              <a:t>witnessed thirty </a:t>
            </a:r>
            <a:r>
              <a:rPr lang="en-US" dirty="0"/>
              <a:t>years of international </a:t>
            </a:r>
            <a:r>
              <a:rPr lang="en-US" dirty="0" smtClean="0"/>
              <a:t>peace</a:t>
            </a:r>
          </a:p>
          <a:p>
            <a:r>
              <a:rPr lang="en-US" dirty="0"/>
              <a:t>The w</a:t>
            </a:r>
            <a:r>
              <a:rPr lang="en-US" dirty="0" smtClean="0"/>
              <a:t>ar </a:t>
            </a:r>
            <a:r>
              <a:rPr lang="en-US" dirty="0"/>
              <a:t>began in Bohemia, an area </a:t>
            </a:r>
            <a:r>
              <a:rPr lang="en-US" dirty="0" smtClean="0"/>
              <a:t>where the Germans, Czechs, Lutherans</a:t>
            </a:r>
            <a:r>
              <a:rPr lang="en-US" dirty="0"/>
              <a:t>, Calvinists and Catholics </a:t>
            </a:r>
            <a:r>
              <a:rPr lang="en-US" dirty="0" smtClean="0"/>
              <a:t>lived in peace.</a:t>
            </a:r>
          </a:p>
          <a:p>
            <a:r>
              <a:rPr lang="en-US" dirty="0"/>
              <a:t>The Battle of the White Mountain and </a:t>
            </a:r>
            <a:r>
              <a:rPr lang="en-US" dirty="0" smtClean="0"/>
              <a:t>the </a:t>
            </a:r>
            <a:r>
              <a:rPr lang="en-US" dirty="0"/>
              <a:t>collapse </a:t>
            </a:r>
            <a:r>
              <a:rPr lang="en-US" dirty="0" smtClean="0"/>
              <a:t>of the </a:t>
            </a:r>
            <a:r>
              <a:rPr lang="en-US" dirty="0"/>
              <a:t>Bohemian Protestantism was a </a:t>
            </a:r>
            <a:r>
              <a:rPr lang="en-US" dirty="0" smtClean="0"/>
              <a:t> </a:t>
            </a:r>
            <a:r>
              <a:rPr lang="en-US" dirty="0"/>
              <a:t>victory for </a:t>
            </a:r>
            <a:r>
              <a:rPr lang="en-US" dirty="0" smtClean="0"/>
              <a:t>the Catholics.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Additional Information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21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"The Reformation of Religion, 1500-1560." </a:t>
            </a:r>
            <a:r>
              <a:rPr lang="en-US" i="1" dirty="0"/>
              <a:t>The </a:t>
            </a:r>
            <a:r>
              <a:rPr lang="en-US" i="1" dirty="0" smtClean="0"/>
              <a:t>	Reformation </a:t>
            </a:r>
            <a:r>
              <a:rPr lang="en-US" i="1" dirty="0"/>
              <a:t>of Religion, 1500-1560.</a:t>
            </a:r>
            <a:r>
              <a:rPr lang="en-US" dirty="0"/>
              <a:t> </a:t>
            </a:r>
            <a:r>
              <a:rPr lang="en-US" dirty="0" smtClean="0"/>
              <a:t>Pearson. </a:t>
            </a:r>
            <a:r>
              <a:rPr lang="en-US" dirty="0" smtClean="0"/>
              <a:t>	Web</a:t>
            </a:r>
            <a:r>
              <a:rPr lang="en-US" dirty="0"/>
              <a:t>. </a:t>
            </a:r>
            <a:r>
              <a:rPr lang="en-US" dirty="0" smtClean="0"/>
              <a:t>	03 </a:t>
            </a:r>
            <a:r>
              <a:rPr lang="en-US" dirty="0" smtClean="0"/>
              <a:t>April. 2014</a:t>
            </a:r>
          </a:p>
          <a:p>
            <a:r>
              <a:rPr lang="en-US" dirty="0" err="1"/>
              <a:t>Kries</a:t>
            </a:r>
            <a:r>
              <a:rPr lang="en-US" dirty="0"/>
              <a:t>, Steven. "Lecture 6: Europe in the Age of </a:t>
            </a:r>
            <a:r>
              <a:rPr lang="en-US" dirty="0" smtClean="0"/>
              <a:t>	Religious </a:t>
            </a:r>
            <a:r>
              <a:rPr lang="en-US" dirty="0"/>
              <a:t>Wars, 1560-1715." </a:t>
            </a:r>
            <a:r>
              <a:rPr lang="en-US" i="1" dirty="0"/>
              <a:t>Lecture 6: </a:t>
            </a:r>
            <a:r>
              <a:rPr lang="en-US" i="1" dirty="0" smtClean="0"/>
              <a:t>	Europe </a:t>
            </a:r>
            <a:r>
              <a:rPr lang="en-US" i="1" dirty="0"/>
              <a:t>in </a:t>
            </a:r>
            <a:r>
              <a:rPr lang="en-US" i="1" dirty="0" smtClean="0"/>
              <a:t>	the </a:t>
            </a:r>
            <a:r>
              <a:rPr lang="en-US" i="1" dirty="0"/>
              <a:t>Age of Religious Wars, </a:t>
            </a:r>
            <a:r>
              <a:rPr lang="en-US" i="1" dirty="0" smtClean="0"/>
              <a:t>1560-1715</a:t>
            </a:r>
            <a:r>
              <a:rPr lang="en-US" dirty="0" smtClean="0"/>
              <a:t>. </a:t>
            </a:r>
            <a:r>
              <a:rPr lang="en-US" dirty="0"/>
              <a:t>04 Aug. </a:t>
            </a:r>
            <a:r>
              <a:rPr lang="en-US" dirty="0" smtClean="0"/>
              <a:t>	2009</a:t>
            </a:r>
            <a:r>
              <a:rPr lang="en-US" dirty="0"/>
              <a:t>. Web. 03 Apr. </a:t>
            </a:r>
            <a:r>
              <a:rPr lang="en-US" dirty="0" smtClean="0"/>
              <a:t>2014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Citations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37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New style of art and architecture.</a:t>
            </a:r>
          </a:p>
          <a:p>
            <a:pPr algn="ctr"/>
            <a:r>
              <a:rPr lang="en-US" sz="4800" b="1" spc="15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Theological school.  </a:t>
            </a:r>
            <a:endParaRPr lang="en-US" sz="4800" b="1" spc="150" dirty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Terms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3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Pope Paul </a:t>
            </a:r>
            <a:r>
              <a:rPr lang="en-US" dirty="0" smtClean="0"/>
              <a:t>III</a:t>
            </a:r>
            <a:endParaRPr lang="en-US" dirty="0" smtClean="0"/>
          </a:p>
          <a:p>
            <a:r>
              <a:rPr lang="en-US" dirty="0" smtClean="0"/>
              <a:t>The Jesuits</a:t>
            </a:r>
          </a:p>
          <a:p>
            <a:r>
              <a:rPr lang="en-US" dirty="0" smtClean="0"/>
              <a:t>Ignatius of Loyola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People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11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4" y="758537"/>
            <a:ext cx="31623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775855"/>
            <a:ext cx="3124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758538"/>
            <a:ext cx="31623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4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Reaffirmed catholic teachings that had been challenged by the Protestants.</a:t>
            </a:r>
            <a:endParaRPr lang="en-US" dirty="0"/>
          </a:p>
          <a:p>
            <a:r>
              <a:rPr lang="en-US" dirty="0" smtClean="0"/>
              <a:t>Put an end to many church abuses.</a:t>
            </a:r>
          </a:p>
          <a:p>
            <a:r>
              <a:rPr lang="en-US" dirty="0" smtClean="0"/>
              <a:t>Decided that each diocese had to establish a seminary.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Council of Trent.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442912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strengthened to deal with the protestant threat.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Inquisition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7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further the Catholic Reformation</a:t>
            </a:r>
          </a:p>
          <a:p>
            <a:r>
              <a:rPr lang="en-US" dirty="0" smtClean="0"/>
              <a:t>Rituals and Church art</a:t>
            </a:r>
          </a:p>
          <a:p>
            <a:r>
              <a:rPr lang="en-US" dirty="0" smtClean="0"/>
              <a:t>Rituals should only be read in Latin.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Arts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3671454"/>
            <a:ext cx="8319655" cy="254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4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1540- Pope recognized a new religious order. </a:t>
            </a:r>
          </a:p>
          <a:p>
            <a:r>
              <a:rPr lang="en-US" dirty="0" smtClean="0"/>
              <a:t>Jesuits worked to spread Catholicism and combat heresy. 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Ignatius of Loyola.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6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618"/>
            <a:ext cx="8229600" cy="4525963"/>
          </a:xfrm>
        </p:spPr>
        <p:txBody>
          <a:bodyPr/>
          <a:lstStyle/>
          <a:p>
            <a:r>
              <a:rPr lang="en-US" dirty="0" smtClean="0"/>
              <a:t>Spanish nun</a:t>
            </a:r>
          </a:p>
          <a:p>
            <a:r>
              <a:rPr lang="en-US" dirty="0" smtClean="0"/>
              <a:t>Born in 1515 to a noble family</a:t>
            </a:r>
          </a:p>
          <a:p>
            <a:r>
              <a:rPr lang="en-US" dirty="0" smtClean="0"/>
              <a:t>Was made a saint after her death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Teresa </a:t>
            </a:r>
            <a:r>
              <a:rPr lang="en-US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 Avila.</a:t>
            </a:r>
            <a:endParaRPr lang="en-US" b="1" spc="150" dirty="0">
              <a:ln w="11430"/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191692"/>
            <a:ext cx="3228974" cy="335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0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175</TotalTime>
  <Words>274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16-5 The Catholic Reformation</vt:lpstr>
      <vt:lpstr>Terms</vt:lpstr>
      <vt:lpstr>People</vt:lpstr>
      <vt:lpstr>PowerPoint Presentation</vt:lpstr>
      <vt:lpstr>Council of Trent.</vt:lpstr>
      <vt:lpstr>The Inquisition</vt:lpstr>
      <vt:lpstr>The Arts</vt:lpstr>
      <vt:lpstr>Ignatius of Loyola.</vt:lpstr>
      <vt:lpstr>Teresa of Avila.</vt:lpstr>
      <vt:lpstr>A Divided Europe </vt:lpstr>
      <vt:lpstr>Reasons Why Europeans in Large Numbers Supported Protestantism</vt:lpstr>
      <vt:lpstr>PowerPoint Presentation</vt:lpstr>
      <vt:lpstr>Additional Information</vt:lpstr>
      <vt:lpstr>Additional Information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16-5 The Catholic Reformation</dc:title>
  <dc:creator>MVR3</dc:creator>
  <cp:lastModifiedBy>MVR3</cp:lastModifiedBy>
  <cp:revision>19</cp:revision>
  <dcterms:created xsi:type="dcterms:W3CDTF">2014-04-01T13:04:33Z</dcterms:created>
  <dcterms:modified xsi:type="dcterms:W3CDTF">2014-04-07T13:10:46Z</dcterms:modified>
</cp:coreProperties>
</file>