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4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9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9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7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1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4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4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8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9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1075-7F03-4228-900B-F1579DD8BFE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D2CD9-7FEA-420A-8885-FFF7BE66A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17.1 Early Explorations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Tara Jolley and McCoy Meshach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06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52400"/>
            <a:ext cx="6934201" cy="6442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48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Wealth</a:t>
            </a:r>
          </a:p>
          <a:p>
            <a:r>
              <a:rPr lang="en-US" dirty="0" smtClean="0"/>
              <a:t>Land</a:t>
            </a:r>
          </a:p>
          <a:p>
            <a:r>
              <a:rPr lang="en-US" dirty="0" smtClean="0"/>
              <a:t> Spreading their Religion</a:t>
            </a:r>
          </a:p>
          <a:p>
            <a:r>
              <a:rPr lang="en-US" dirty="0" smtClean="0"/>
              <a:t>Quicker trade route to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16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of an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Compass</a:t>
            </a:r>
          </a:p>
          <a:p>
            <a:r>
              <a:rPr lang="en-US" dirty="0" smtClean="0"/>
              <a:t>Astrolabe</a:t>
            </a:r>
          </a:p>
          <a:p>
            <a:r>
              <a:rPr lang="en-US" dirty="0">
                <a:solidFill>
                  <a:srgbClr val="00B0F0"/>
                </a:solidFill>
              </a:rPr>
              <a:t>Cartographers</a:t>
            </a:r>
          </a:p>
          <a:p>
            <a:r>
              <a:rPr lang="en-US" dirty="0" smtClean="0"/>
              <a:t>Faster ships with triangular sails</a:t>
            </a:r>
          </a:p>
          <a:p>
            <a:r>
              <a:rPr lang="en-US" dirty="0" smtClean="0"/>
              <a:t>Improved rudder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72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* Key Terms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1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Portugal leads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</a:t>
            </a:r>
            <a:r>
              <a:rPr lang="en-US" dirty="0" smtClean="0">
                <a:solidFill>
                  <a:srgbClr val="FFFF00"/>
                </a:solidFill>
              </a:rPr>
              <a:t>Prince Henry the Navigator</a:t>
            </a:r>
            <a:r>
              <a:rPr lang="en-US" dirty="0" smtClean="0"/>
              <a:t> Portugal set there sights on sailing around the southern tip of Africa.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Bartholomeu Dias </a:t>
            </a:r>
            <a:r>
              <a:rPr lang="en-US" dirty="0" smtClean="0"/>
              <a:t>was the first to accomplish this task and named the southern tip of Africa the Cape of Good Hope.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Vasco da Gama </a:t>
            </a:r>
            <a:r>
              <a:rPr lang="en-US" dirty="0" smtClean="0"/>
              <a:t>was the first Portuguese man to sail from Portugal to India and establishing a major trade route.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722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* Key People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Additional Information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Ferdinand </a:t>
            </a:r>
            <a:r>
              <a:rPr lang="en-US" dirty="0" smtClean="0"/>
              <a:t>Magellan’s death</a:t>
            </a:r>
            <a:endParaRPr lang="en-US" dirty="0" smtClean="0"/>
          </a:p>
          <a:p>
            <a:r>
              <a:rPr lang="en-US" dirty="0" smtClean="0"/>
              <a:t>Diseases brought to the </a:t>
            </a:r>
            <a:r>
              <a:rPr lang="en-US" dirty="0" smtClean="0"/>
              <a:t>New World</a:t>
            </a:r>
          </a:p>
          <a:p>
            <a:r>
              <a:rPr lang="en-US" dirty="0" smtClean="0"/>
              <a:t>The </a:t>
            </a:r>
            <a:r>
              <a:rPr lang="en-US" dirty="0"/>
              <a:t>Age of Exploration ended in the early 17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54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Columbus Wasn’t the first to discover America but he did pave the way for the other Europeans.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First discoverer of America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Chinese </a:t>
            </a:r>
            <a:r>
              <a:rPr lang="en-US" dirty="0" smtClean="0">
                <a:solidFill>
                  <a:srgbClr val="0070C0"/>
                </a:solidFill>
              </a:rPr>
              <a:t>explores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Other Countries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"Age of Exploration." </a:t>
            </a:r>
            <a:r>
              <a:rPr lang="en-US" i="1" dirty="0"/>
              <a:t>About.com</a:t>
            </a:r>
            <a:r>
              <a:rPr lang="en-US" dirty="0"/>
              <a:t> Geography. </a:t>
            </a:r>
            <a:r>
              <a:rPr lang="en-US" dirty="0" smtClean="0"/>
              <a:t>	</a:t>
            </a:r>
            <a:r>
              <a:rPr lang="en-US" dirty="0" smtClean="0"/>
              <a:t>Web</a:t>
            </a:r>
            <a:r>
              <a:rPr lang="en-US" dirty="0"/>
              <a:t>. 02 Apr. 2014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“Ferdinand Magellan Biography.” </a:t>
            </a:r>
            <a:r>
              <a:rPr lang="en-US" i="1" dirty="0" smtClean="0"/>
              <a:t>Bio.com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A&amp;E </a:t>
            </a:r>
            <a:r>
              <a:rPr lang="en-US" dirty="0" smtClean="0"/>
              <a:t>Networks </a:t>
            </a:r>
            <a:r>
              <a:rPr lang="en-US" dirty="0" smtClean="0"/>
              <a:t>Television</a:t>
            </a:r>
            <a:r>
              <a:rPr lang="en-US" dirty="0"/>
              <a:t>.</a:t>
            </a:r>
            <a:r>
              <a:rPr lang="en-US" dirty="0" smtClean="0"/>
              <a:t> Web. </a:t>
            </a:r>
            <a:r>
              <a:rPr lang="en-US" dirty="0" smtClean="0"/>
              <a:t>03 April </a:t>
            </a:r>
            <a:r>
              <a:rPr lang="en-US" dirty="0" smtClean="0"/>
              <a:t>2014</a:t>
            </a:r>
            <a:r>
              <a:rPr lang="en-US" dirty="0" smtClean="0"/>
              <a:t>.</a:t>
            </a:r>
          </a:p>
          <a:p>
            <a:r>
              <a:rPr lang="en-US" dirty="0"/>
              <a:t>"Native American </a:t>
            </a:r>
            <a:r>
              <a:rPr lang="en-US" dirty="0" err="1"/>
              <a:t>Netroots</a:t>
            </a:r>
            <a:r>
              <a:rPr lang="en-US" dirty="0"/>
              <a:t>." Native American </a:t>
            </a:r>
            <a:r>
              <a:rPr lang="en-US" dirty="0"/>
              <a:t>	</a:t>
            </a:r>
            <a:r>
              <a:rPr lang="en-US" dirty="0" err="1" smtClean="0"/>
              <a:t>Netroots</a:t>
            </a:r>
            <a:r>
              <a:rPr lang="en-US" dirty="0" smtClean="0"/>
              <a:t>. </a:t>
            </a:r>
            <a:r>
              <a:rPr lang="en-US" dirty="0"/>
              <a:t>Web. 02 Apr. 2014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“Exploration of North America.” </a:t>
            </a:r>
            <a:r>
              <a:rPr lang="en-US" i="1" dirty="0" smtClean="0"/>
              <a:t>History.com. </a:t>
            </a:r>
            <a:r>
              <a:rPr lang="en-US" dirty="0" smtClean="0"/>
              <a:t>A&amp;E </a:t>
            </a:r>
            <a:r>
              <a:rPr lang="en-US" dirty="0" smtClean="0"/>
              <a:t>	television Networks. </a:t>
            </a:r>
            <a:r>
              <a:rPr lang="en-US" dirty="0" smtClean="0"/>
              <a:t>Web. 02 Apr.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8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 Start of Key Terms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Cartographer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029200" cy="383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82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demarcation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451921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9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Circumnavigate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223754" cy="417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1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Start for People</a:t>
            </a:r>
            <a:br>
              <a:rPr lang="en-US" dirty="0" smtClean="0"/>
            </a:br>
            <a:r>
              <a:rPr lang="en-US" dirty="0" smtClean="0"/>
              <a:t>Prince </a:t>
            </a:r>
            <a:r>
              <a:rPr lang="en-US" dirty="0" smtClean="0"/>
              <a:t>Henry the Navigator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3657600" cy="418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57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Bartholomeu Dias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4080794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Vasco da Gama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2909925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5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444" y="0"/>
            <a:ext cx="8229600" cy="1143000"/>
          </a:xfrm>
        </p:spPr>
        <p:txBody>
          <a:bodyPr/>
          <a:lstStyle/>
          <a:p>
            <a:r>
              <a:rPr lang="en-US" dirty="0" smtClean="0"/>
              <a:t>Christopher Columbus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84218"/>
            <a:ext cx="5272088" cy="3948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3887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Ferdinand Magellan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733800" cy="474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97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189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17.1 Early Explorations </vt:lpstr>
      <vt:lpstr>The Start of Key Terms Cartographer</vt:lpstr>
      <vt:lpstr>Line of demarcation</vt:lpstr>
      <vt:lpstr>Circumnavigate</vt:lpstr>
      <vt:lpstr>The Start for People Prince Henry the Navigator</vt:lpstr>
      <vt:lpstr>Bartholomeu Dias</vt:lpstr>
      <vt:lpstr>Vasco da Gama</vt:lpstr>
      <vt:lpstr>Christopher Columbus</vt:lpstr>
      <vt:lpstr>Ferdinand Magellan</vt:lpstr>
      <vt:lpstr>PowerPoint Presentation</vt:lpstr>
      <vt:lpstr>Reasons for Exploration</vt:lpstr>
      <vt:lpstr>Technology of an Explorer</vt:lpstr>
      <vt:lpstr>Portugal leads the way</vt:lpstr>
      <vt:lpstr>Additional Information</vt:lpstr>
      <vt:lpstr>Additional Information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17.1 Early Explorations</dc:title>
  <dc:creator>MVR3</dc:creator>
  <cp:lastModifiedBy>Sierra Edmond</cp:lastModifiedBy>
  <cp:revision>17</cp:revision>
  <dcterms:created xsi:type="dcterms:W3CDTF">2014-04-01T13:03:29Z</dcterms:created>
  <dcterms:modified xsi:type="dcterms:W3CDTF">2014-04-07T12:58:51Z</dcterms:modified>
</cp:coreProperties>
</file>