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p:cViewPr varScale="1">
        <p:scale>
          <a:sx n="69" d="100"/>
          <a:sy n="69" d="100"/>
        </p:scale>
        <p:origin x="-141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A30D88-C95F-411C-8B54-BCA17B3E2CD5}" type="datetimeFigureOut">
              <a:rPr lang="en-US" smtClean="0"/>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71DCB-C7E5-498E-80F4-F6595AA670FA}" type="slidenum">
              <a:rPr lang="en-US" smtClean="0"/>
              <a:t>‹#›</a:t>
            </a:fld>
            <a:endParaRPr lang="en-US"/>
          </a:p>
        </p:txBody>
      </p:sp>
    </p:spTree>
    <p:extLst>
      <p:ext uri="{BB962C8B-B14F-4D97-AF65-F5344CB8AC3E}">
        <p14:creationId xmlns:p14="http://schemas.microsoft.com/office/powerpoint/2010/main" val="558601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A30D88-C95F-411C-8B54-BCA17B3E2CD5}" type="datetimeFigureOut">
              <a:rPr lang="en-US" smtClean="0"/>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71DCB-C7E5-498E-80F4-F6595AA670FA}" type="slidenum">
              <a:rPr lang="en-US" smtClean="0"/>
              <a:t>‹#›</a:t>
            </a:fld>
            <a:endParaRPr lang="en-US"/>
          </a:p>
        </p:txBody>
      </p:sp>
    </p:spTree>
    <p:extLst>
      <p:ext uri="{BB962C8B-B14F-4D97-AF65-F5344CB8AC3E}">
        <p14:creationId xmlns:p14="http://schemas.microsoft.com/office/powerpoint/2010/main" val="2532075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A30D88-C95F-411C-8B54-BCA17B3E2CD5}" type="datetimeFigureOut">
              <a:rPr lang="en-US" smtClean="0"/>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71DCB-C7E5-498E-80F4-F6595AA670FA}" type="slidenum">
              <a:rPr lang="en-US" smtClean="0"/>
              <a:t>‹#›</a:t>
            </a:fld>
            <a:endParaRPr lang="en-US"/>
          </a:p>
        </p:txBody>
      </p:sp>
    </p:spTree>
    <p:extLst>
      <p:ext uri="{BB962C8B-B14F-4D97-AF65-F5344CB8AC3E}">
        <p14:creationId xmlns:p14="http://schemas.microsoft.com/office/powerpoint/2010/main" val="2528512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A30D88-C95F-411C-8B54-BCA17B3E2CD5}" type="datetimeFigureOut">
              <a:rPr lang="en-US" smtClean="0"/>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71DCB-C7E5-498E-80F4-F6595AA670FA}" type="slidenum">
              <a:rPr lang="en-US" smtClean="0"/>
              <a:t>‹#›</a:t>
            </a:fld>
            <a:endParaRPr lang="en-US"/>
          </a:p>
        </p:txBody>
      </p:sp>
    </p:spTree>
    <p:extLst>
      <p:ext uri="{BB962C8B-B14F-4D97-AF65-F5344CB8AC3E}">
        <p14:creationId xmlns:p14="http://schemas.microsoft.com/office/powerpoint/2010/main" val="3266077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A30D88-C95F-411C-8B54-BCA17B3E2CD5}" type="datetimeFigureOut">
              <a:rPr lang="en-US" smtClean="0"/>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71DCB-C7E5-498E-80F4-F6595AA670FA}" type="slidenum">
              <a:rPr lang="en-US" smtClean="0"/>
              <a:t>‹#›</a:t>
            </a:fld>
            <a:endParaRPr lang="en-US"/>
          </a:p>
        </p:txBody>
      </p:sp>
    </p:spTree>
    <p:extLst>
      <p:ext uri="{BB962C8B-B14F-4D97-AF65-F5344CB8AC3E}">
        <p14:creationId xmlns:p14="http://schemas.microsoft.com/office/powerpoint/2010/main" val="600382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A30D88-C95F-411C-8B54-BCA17B3E2CD5}" type="datetimeFigureOut">
              <a:rPr lang="en-US" smtClean="0"/>
              <a:t>4/7/2014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971DCB-C7E5-498E-80F4-F6595AA670FA}" type="slidenum">
              <a:rPr lang="en-US" smtClean="0"/>
              <a:t>‹#›</a:t>
            </a:fld>
            <a:endParaRPr lang="en-US"/>
          </a:p>
        </p:txBody>
      </p:sp>
    </p:spTree>
    <p:extLst>
      <p:ext uri="{BB962C8B-B14F-4D97-AF65-F5344CB8AC3E}">
        <p14:creationId xmlns:p14="http://schemas.microsoft.com/office/powerpoint/2010/main" val="2784000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A30D88-C95F-411C-8B54-BCA17B3E2CD5}" type="datetimeFigureOut">
              <a:rPr lang="en-US" smtClean="0"/>
              <a:t>4/7/2014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971DCB-C7E5-498E-80F4-F6595AA670FA}" type="slidenum">
              <a:rPr lang="en-US" smtClean="0"/>
              <a:t>‹#›</a:t>
            </a:fld>
            <a:endParaRPr lang="en-US"/>
          </a:p>
        </p:txBody>
      </p:sp>
    </p:spTree>
    <p:extLst>
      <p:ext uri="{BB962C8B-B14F-4D97-AF65-F5344CB8AC3E}">
        <p14:creationId xmlns:p14="http://schemas.microsoft.com/office/powerpoint/2010/main" val="2081296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A30D88-C95F-411C-8B54-BCA17B3E2CD5}" type="datetimeFigureOut">
              <a:rPr lang="en-US" smtClean="0"/>
              <a:t>4/7/2014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971DCB-C7E5-498E-80F4-F6595AA670FA}" type="slidenum">
              <a:rPr lang="en-US" smtClean="0"/>
              <a:t>‹#›</a:t>
            </a:fld>
            <a:endParaRPr lang="en-US"/>
          </a:p>
        </p:txBody>
      </p:sp>
    </p:spTree>
    <p:extLst>
      <p:ext uri="{BB962C8B-B14F-4D97-AF65-F5344CB8AC3E}">
        <p14:creationId xmlns:p14="http://schemas.microsoft.com/office/powerpoint/2010/main" val="2315930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A30D88-C95F-411C-8B54-BCA17B3E2CD5}" type="datetimeFigureOut">
              <a:rPr lang="en-US" smtClean="0"/>
              <a:t>4/7/2014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971DCB-C7E5-498E-80F4-F6595AA670FA}" type="slidenum">
              <a:rPr lang="en-US" smtClean="0"/>
              <a:t>‹#›</a:t>
            </a:fld>
            <a:endParaRPr lang="en-US"/>
          </a:p>
        </p:txBody>
      </p:sp>
    </p:spTree>
    <p:extLst>
      <p:ext uri="{BB962C8B-B14F-4D97-AF65-F5344CB8AC3E}">
        <p14:creationId xmlns:p14="http://schemas.microsoft.com/office/powerpoint/2010/main" val="832002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A30D88-C95F-411C-8B54-BCA17B3E2CD5}" type="datetimeFigureOut">
              <a:rPr lang="en-US" smtClean="0"/>
              <a:t>4/7/2014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971DCB-C7E5-498E-80F4-F6595AA670FA}" type="slidenum">
              <a:rPr lang="en-US" smtClean="0"/>
              <a:t>‹#›</a:t>
            </a:fld>
            <a:endParaRPr lang="en-US"/>
          </a:p>
        </p:txBody>
      </p:sp>
    </p:spTree>
    <p:extLst>
      <p:ext uri="{BB962C8B-B14F-4D97-AF65-F5344CB8AC3E}">
        <p14:creationId xmlns:p14="http://schemas.microsoft.com/office/powerpoint/2010/main" val="1586202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A30D88-C95F-411C-8B54-BCA17B3E2CD5}" type="datetimeFigureOut">
              <a:rPr lang="en-US" smtClean="0"/>
              <a:t>4/7/2014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971DCB-C7E5-498E-80F4-F6595AA670FA}" type="slidenum">
              <a:rPr lang="en-US" smtClean="0"/>
              <a:t>‹#›</a:t>
            </a:fld>
            <a:endParaRPr lang="en-US"/>
          </a:p>
        </p:txBody>
      </p:sp>
    </p:spTree>
    <p:extLst>
      <p:ext uri="{BB962C8B-B14F-4D97-AF65-F5344CB8AC3E}">
        <p14:creationId xmlns:p14="http://schemas.microsoft.com/office/powerpoint/2010/main" val="1934953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A30D88-C95F-411C-8B54-BCA17B3E2CD5}" type="datetimeFigureOut">
              <a:rPr lang="en-US" smtClean="0"/>
              <a:t>4/7/2014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971DCB-C7E5-498E-80F4-F6595AA670FA}" type="slidenum">
              <a:rPr lang="en-US" smtClean="0"/>
              <a:t>‹#›</a:t>
            </a:fld>
            <a:endParaRPr lang="en-US"/>
          </a:p>
        </p:txBody>
      </p:sp>
    </p:spTree>
    <p:extLst>
      <p:ext uri="{BB962C8B-B14F-4D97-AF65-F5344CB8AC3E}">
        <p14:creationId xmlns:p14="http://schemas.microsoft.com/office/powerpoint/2010/main" val="2888810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aztechhistory.com/" TargetMode="External"/><Relationship Id="rId2" Type="http://schemas.openxmlformats.org/officeDocument/2006/relationships/hyperlink" Target="http://www.latinamericahistory.about.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Overseas empires</a:t>
            </a:r>
            <a:br>
              <a:rPr lang="en-US" dirty="0" smtClean="0"/>
            </a:br>
            <a:r>
              <a:rPr lang="en-US" dirty="0" smtClean="0"/>
              <a:t>17.2</a:t>
            </a:r>
            <a:endParaRPr lang="en-US" dirty="0"/>
          </a:p>
        </p:txBody>
      </p:sp>
      <p:sp>
        <p:nvSpPr>
          <p:cNvPr id="3" name="Subtitle 2"/>
          <p:cNvSpPr>
            <a:spLocks noGrp="1"/>
          </p:cNvSpPr>
          <p:nvPr>
            <p:ph type="subTitle" idx="1"/>
          </p:nvPr>
        </p:nvSpPr>
        <p:spPr/>
        <p:txBody>
          <a:bodyPr>
            <a:normAutofit/>
          </a:bodyPr>
          <a:lstStyle/>
          <a:p>
            <a:r>
              <a:rPr lang="en-US" sz="2000" dirty="0" smtClean="0"/>
              <a:t>By Nate </a:t>
            </a:r>
            <a:r>
              <a:rPr lang="en-US" sz="2000" dirty="0" err="1" smtClean="0"/>
              <a:t>Offard</a:t>
            </a:r>
            <a:r>
              <a:rPr lang="en-US" sz="2000" dirty="0" smtClean="0"/>
              <a:t> . Rebecca </a:t>
            </a:r>
            <a:r>
              <a:rPr lang="en-US" sz="2000" dirty="0"/>
              <a:t>S</a:t>
            </a:r>
            <a:r>
              <a:rPr lang="en-US" sz="2000" dirty="0" smtClean="0"/>
              <a:t>mith, </a:t>
            </a:r>
            <a:r>
              <a:rPr lang="en-US" sz="2000" dirty="0" err="1" smtClean="0"/>
              <a:t>Devan</a:t>
            </a:r>
            <a:r>
              <a:rPr lang="en-US" sz="2000" dirty="0" smtClean="0"/>
              <a:t> Miller</a:t>
            </a:r>
            <a:endParaRPr lang="en-US" sz="2000" dirty="0"/>
          </a:p>
        </p:txBody>
      </p:sp>
    </p:spTree>
    <p:extLst>
      <p:ext uri="{BB962C8B-B14F-4D97-AF65-F5344CB8AC3E}">
        <p14:creationId xmlns:p14="http://schemas.microsoft.com/office/powerpoint/2010/main" val="190706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0"/>
            <a:ext cx="8229600" cy="838200"/>
          </a:xfrm>
        </p:spPr>
        <p:txBody>
          <a:bodyPr>
            <a:normAutofit/>
          </a:bodyPr>
          <a:lstStyle/>
          <a:p>
            <a:r>
              <a:rPr lang="en-US" sz="2000" dirty="0" smtClean="0"/>
              <a:t>Conquistadors-or </a:t>
            </a:r>
            <a:r>
              <a:rPr lang="en-US" sz="2000" dirty="0" smtClean="0"/>
              <a:t>conquerors, </a:t>
            </a:r>
            <a:r>
              <a:rPr lang="en-US" sz="2000" dirty="0" smtClean="0"/>
              <a:t>came to the Americas and landed in </a:t>
            </a:r>
            <a:r>
              <a:rPr lang="en-US" sz="2000" dirty="0" smtClean="0"/>
              <a:t>Mexico, 1519, about </a:t>
            </a:r>
            <a:r>
              <a:rPr lang="en-US" sz="2000" dirty="0" smtClean="0"/>
              <a:t>600 men 16 horses and a few </a:t>
            </a:r>
            <a:r>
              <a:rPr lang="en-US" sz="2000" dirty="0" smtClean="0"/>
              <a:t>cannons</a:t>
            </a:r>
            <a:endParaRPr lang="en-US" sz="2000"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3145" y="263236"/>
            <a:ext cx="3581400" cy="4612409"/>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827541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267200"/>
            <a:ext cx="8229600" cy="2286000"/>
          </a:xfrm>
        </p:spPr>
        <p:txBody>
          <a:bodyPr>
            <a:normAutofit/>
          </a:bodyPr>
          <a:lstStyle/>
          <a:p>
            <a:r>
              <a:rPr lang="en-US" sz="2400" dirty="0" smtClean="0"/>
              <a:t>Triangular trade</a:t>
            </a:r>
            <a:r>
              <a:rPr lang="en-US" sz="2000" dirty="0" smtClean="0"/>
              <a:t>-slave trade route formed by Africa ,Americas and </a:t>
            </a:r>
            <a:r>
              <a:rPr lang="en-US" sz="2000" dirty="0" smtClean="0"/>
              <a:t>Europe</a:t>
            </a:r>
            <a:endParaRPr lang="en-US" sz="2000" dirty="0" smtClean="0"/>
          </a:p>
          <a:p>
            <a:endParaRPr lang="en-US" sz="2000" dirty="0"/>
          </a:p>
          <a:p>
            <a:r>
              <a:rPr lang="en-US" sz="2400" dirty="0" smtClean="0"/>
              <a:t>The middle passage</a:t>
            </a:r>
            <a:r>
              <a:rPr lang="en-US" sz="2000" dirty="0" smtClean="0"/>
              <a:t>-area of triangle trade between the west coast of Africa and the </a:t>
            </a:r>
            <a:r>
              <a:rPr lang="en-US" sz="2000" dirty="0" smtClean="0"/>
              <a:t>Americas</a:t>
            </a:r>
            <a:endParaRPr lang="en-US"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4999" y="270164"/>
            <a:ext cx="5214937" cy="3807102"/>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chemeClr val="accent1"/>
                </a:solidFill>
              </a14:hiddenFill>
            </a:ext>
          </a:extLst>
        </p:spPr>
      </p:pic>
      <p:sp>
        <p:nvSpPr>
          <p:cNvPr id="2" name="TextBox 1"/>
          <p:cNvSpPr txBox="1"/>
          <p:nvPr/>
        </p:nvSpPr>
        <p:spPr>
          <a:xfrm>
            <a:off x="83127" y="270164"/>
            <a:ext cx="1524000" cy="369332"/>
          </a:xfrm>
          <a:prstGeom prst="rect">
            <a:avLst/>
          </a:prstGeom>
          <a:noFill/>
        </p:spPr>
        <p:txBody>
          <a:bodyPr wrap="square" rtlCol="0">
            <a:spAutoFit/>
          </a:bodyPr>
          <a:lstStyle/>
          <a:p>
            <a:r>
              <a:rPr lang="en-US" b="1" dirty="0" smtClean="0"/>
              <a:t>* Key Terms</a:t>
            </a:r>
            <a:endParaRPr lang="en-US" b="1" dirty="0"/>
          </a:p>
        </p:txBody>
      </p:sp>
    </p:spTree>
    <p:extLst>
      <p:ext uri="{BB962C8B-B14F-4D97-AF65-F5344CB8AC3E}">
        <p14:creationId xmlns:p14="http://schemas.microsoft.com/office/powerpoint/2010/main" val="1989435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994582"/>
            <a:ext cx="8229600" cy="2863418"/>
          </a:xfrm>
        </p:spPr>
        <p:txBody>
          <a:bodyPr>
            <a:normAutofit/>
          </a:bodyPr>
          <a:lstStyle/>
          <a:p>
            <a:r>
              <a:rPr lang="en-US" sz="2400" dirty="0" smtClean="0"/>
              <a:t>Brazil</a:t>
            </a:r>
            <a:r>
              <a:rPr lang="en-US" sz="2000" dirty="0" smtClean="0"/>
              <a:t>- colonized by the Portuguese ,south </a:t>
            </a:r>
            <a:r>
              <a:rPr lang="en-US" sz="2000" dirty="0" smtClean="0"/>
              <a:t>America</a:t>
            </a:r>
            <a:endParaRPr lang="en-US" sz="2000" dirty="0"/>
          </a:p>
          <a:p>
            <a:r>
              <a:rPr lang="en-US" sz="2400" dirty="0" smtClean="0"/>
              <a:t>Peru</a:t>
            </a:r>
            <a:r>
              <a:rPr lang="en-US" sz="2000" dirty="0" smtClean="0"/>
              <a:t>- once ruled by the Incas, Spaniards arrived caused </a:t>
            </a:r>
            <a:r>
              <a:rPr lang="en-US" sz="2000" dirty="0" smtClean="0"/>
              <a:t>conflict, eventually </a:t>
            </a:r>
            <a:r>
              <a:rPr lang="en-US" sz="2000" dirty="0" smtClean="0"/>
              <a:t>conquered the </a:t>
            </a:r>
            <a:r>
              <a:rPr lang="en-US" sz="2000" dirty="0" smtClean="0"/>
              <a:t>area</a:t>
            </a:r>
            <a:endParaRPr lang="en-US" sz="2000" dirty="0"/>
          </a:p>
          <a:p>
            <a:r>
              <a:rPr lang="en-US" sz="2400" dirty="0" smtClean="0"/>
              <a:t>West indies</a:t>
            </a:r>
            <a:r>
              <a:rPr lang="en-US" sz="2000" dirty="0" smtClean="0"/>
              <a:t>- Spanish </a:t>
            </a:r>
            <a:r>
              <a:rPr lang="en-US" sz="2000" dirty="0" smtClean="0"/>
              <a:t>empire, by 1600s</a:t>
            </a:r>
            <a:endParaRPr lang="en-US" sz="2000" dirty="0"/>
          </a:p>
          <a:p>
            <a:r>
              <a:rPr lang="en-US" sz="2400" dirty="0" smtClean="0"/>
              <a:t>Quebec</a:t>
            </a:r>
            <a:r>
              <a:rPr lang="en-US" sz="2000" dirty="0" smtClean="0"/>
              <a:t>- founded in 1608 by Samuel de Champlain, </a:t>
            </a:r>
            <a:r>
              <a:rPr lang="en-US" sz="2000" dirty="0" smtClean="0"/>
              <a:t>French</a:t>
            </a:r>
            <a:endParaRPr lang="en-US" sz="2000" dirty="0"/>
          </a:p>
          <a:p>
            <a:r>
              <a:rPr lang="en-US" sz="2400" dirty="0" smtClean="0"/>
              <a:t>Jamestown</a:t>
            </a:r>
            <a:r>
              <a:rPr lang="en-US" sz="2000" dirty="0" smtClean="0"/>
              <a:t>-first English </a:t>
            </a:r>
            <a:r>
              <a:rPr lang="en-US" sz="2000" dirty="0" smtClean="0"/>
              <a:t>settlement, North </a:t>
            </a:r>
            <a:r>
              <a:rPr lang="en-US" sz="2000" dirty="0" smtClean="0"/>
              <a:t>A</a:t>
            </a:r>
            <a:r>
              <a:rPr lang="en-US" sz="2000" dirty="0" smtClean="0"/>
              <a:t>merica, founded </a:t>
            </a:r>
            <a:r>
              <a:rPr lang="en-US" sz="2000" dirty="0" smtClean="0"/>
              <a:t>in </a:t>
            </a:r>
            <a:r>
              <a:rPr lang="en-US" sz="2000" dirty="0" smtClean="0"/>
              <a:t>1607</a:t>
            </a:r>
            <a:endParaRPr lang="en-US" sz="24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5345" y="152400"/>
            <a:ext cx="5785620" cy="3706091"/>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chemeClr val="accent1"/>
                </a:solidFill>
              </a14:hiddenFill>
            </a:ext>
          </a:extLst>
        </p:spPr>
      </p:pic>
      <p:sp>
        <p:nvSpPr>
          <p:cNvPr id="4" name="TextBox 3"/>
          <p:cNvSpPr txBox="1"/>
          <p:nvPr/>
        </p:nvSpPr>
        <p:spPr>
          <a:xfrm>
            <a:off x="7315200" y="145473"/>
            <a:ext cx="1524000" cy="369332"/>
          </a:xfrm>
          <a:prstGeom prst="rect">
            <a:avLst/>
          </a:prstGeom>
          <a:noFill/>
        </p:spPr>
        <p:txBody>
          <a:bodyPr wrap="square" rtlCol="0">
            <a:spAutoFit/>
          </a:bodyPr>
          <a:lstStyle/>
          <a:p>
            <a:r>
              <a:rPr lang="en-US" b="1" dirty="0" smtClean="0"/>
              <a:t>* Key Places</a:t>
            </a:r>
            <a:endParaRPr lang="en-US" b="1" dirty="0"/>
          </a:p>
        </p:txBody>
      </p:sp>
    </p:spTree>
    <p:extLst>
      <p:ext uri="{BB962C8B-B14F-4D97-AF65-F5344CB8AC3E}">
        <p14:creationId xmlns:p14="http://schemas.microsoft.com/office/powerpoint/2010/main" val="2230174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People</a:t>
            </a:r>
            <a:endParaRPr lang="en-US" dirty="0"/>
          </a:p>
        </p:txBody>
      </p:sp>
      <p:sp>
        <p:nvSpPr>
          <p:cNvPr id="3" name="Content Placeholder 2"/>
          <p:cNvSpPr>
            <a:spLocks noGrp="1"/>
          </p:cNvSpPr>
          <p:nvPr>
            <p:ph idx="1"/>
          </p:nvPr>
        </p:nvSpPr>
        <p:spPr>
          <a:xfrm>
            <a:off x="0" y="1066800"/>
            <a:ext cx="9067800" cy="5791200"/>
          </a:xfrm>
        </p:spPr>
        <p:txBody>
          <a:bodyPr>
            <a:normAutofit/>
          </a:bodyPr>
          <a:lstStyle/>
          <a:p>
            <a:r>
              <a:rPr lang="en-US" sz="2400" dirty="0" smtClean="0"/>
              <a:t>Pedro </a:t>
            </a:r>
            <a:r>
              <a:rPr lang="en-US" sz="2400" dirty="0" err="1" smtClean="0"/>
              <a:t>Alveres</a:t>
            </a:r>
            <a:r>
              <a:rPr lang="en-US" sz="2400" dirty="0" smtClean="0"/>
              <a:t> Cabral</a:t>
            </a:r>
          </a:p>
          <a:p>
            <a:pPr lvl="1"/>
            <a:r>
              <a:rPr lang="en-US" sz="1600" dirty="0" smtClean="0"/>
              <a:t>Portuguese </a:t>
            </a:r>
            <a:r>
              <a:rPr lang="en-US" sz="1600" dirty="0" smtClean="0"/>
              <a:t>conquistador</a:t>
            </a:r>
            <a:endParaRPr lang="en-US" sz="1600" dirty="0" smtClean="0"/>
          </a:p>
          <a:p>
            <a:pPr lvl="1"/>
            <a:r>
              <a:rPr lang="en-US" sz="1600" dirty="0" smtClean="0"/>
              <a:t>Started a trade war with Muslim merchants in 1500 ,had 13 </a:t>
            </a:r>
            <a:r>
              <a:rPr lang="en-US" sz="1600" dirty="0" smtClean="0"/>
              <a:t>ships</a:t>
            </a:r>
            <a:endParaRPr lang="en-US" sz="1600" dirty="0" smtClean="0"/>
          </a:p>
          <a:p>
            <a:pPr lvl="1"/>
            <a:r>
              <a:rPr lang="en-US" sz="1600" dirty="0" smtClean="0"/>
              <a:t>Sighted an island and named it true cross-additional info</a:t>
            </a:r>
          </a:p>
          <a:p>
            <a:r>
              <a:rPr lang="en-US" sz="2400" dirty="0" err="1" smtClean="0"/>
              <a:t>Hernan</a:t>
            </a:r>
            <a:r>
              <a:rPr lang="en-US" sz="2400" dirty="0" smtClean="0"/>
              <a:t> Cortes</a:t>
            </a:r>
          </a:p>
          <a:p>
            <a:pPr lvl="1"/>
            <a:r>
              <a:rPr lang="en-US" sz="1600" dirty="0" smtClean="0"/>
              <a:t>Conquistador, </a:t>
            </a:r>
            <a:r>
              <a:rPr lang="en-US" sz="1600" dirty="0" smtClean="0"/>
              <a:t>landed in Mexico in </a:t>
            </a:r>
            <a:r>
              <a:rPr lang="en-US" sz="1600" dirty="0" smtClean="0"/>
              <a:t>1519</a:t>
            </a:r>
            <a:endParaRPr lang="en-US" sz="1600" dirty="0" smtClean="0"/>
          </a:p>
          <a:p>
            <a:pPr lvl="1"/>
            <a:r>
              <a:rPr lang="en-US" sz="1600" dirty="0"/>
              <a:t>H</a:t>
            </a:r>
            <a:r>
              <a:rPr lang="en-US" sz="1600" dirty="0" smtClean="0"/>
              <a:t>ad 600 men ,16 horses and a few </a:t>
            </a:r>
            <a:r>
              <a:rPr lang="en-US" sz="1600" dirty="0" smtClean="0"/>
              <a:t>cannons</a:t>
            </a:r>
            <a:endParaRPr lang="en-US" sz="1600" dirty="0" smtClean="0"/>
          </a:p>
          <a:p>
            <a:pPr lvl="1"/>
            <a:r>
              <a:rPr lang="en-US" sz="1600" dirty="0" smtClean="0"/>
              <a:t>Served governor from 1521 to 1528.-additional </a:t>
            </a:r>
            <a:r>
              <a:rPr lang="en-US" sz="1600" dirty="0" smtClean="0"/>
              <a:t>info</a:t>
            </a:r>
            <a:endParaRPr lang="en-US" sz="1600" dirty="0" smtClean="0"/>
          </a:p>
          <a:p>
            <a:r>
              <a:rPr lang="en-US" sz="2400" dirty="0" smtClean="0"/>
              <a:t>Montezuma II</a:t>
            </a:r>
          </a:p>
          <a:p>
            <a:pPr lvl="1"/>
            <a:r>
              <a:rPr lang="en-US" sz="1600" dirty="0" smtClean="0"/>
              <a:t>Aztec </a:t>
            </a:r>
            <a:r>
              <a:rPr lang="en-US" sz="1600" dirty="0" smtClean="0"/>
              <a:t>ruler</a:t>
            </a:r>
            <a:endParaRPr lang="en-US" sz="1600" dirty="0" smtClean="0"/>
          </a:p>
          <a:p>
            <a:pPr lvl="1"/>
            <a:r>
              <a:rPr lang="en-US" sz="1600" dirty="0" smtClean="0"/>
              <a:t>Met Cortes in 1519.-additional </a:t>
            </a:r>
            <a:r>
              <a:rPr lang="en-US" sz="1600" dirty="0" smtClean="0"/>
              <a:t>info</a:t>
            </a:r>
            <a:endParaRPr lang="en-US" sz="1600" dirty="0" smtClean="0"/>
          </a:p>
          <a:p>
            <a:r>
              <a:rPr lang="en-US" sz="2400" dirty="0" smtClean="0"/>
              <a:t>Francisco </a:t>
            </a:r>
            <a:r>
              <a:rPr lang="en-US" sz="2400" dirty="0"/>
              <a:t>P</a:t>
            </a:r>
            <a:r>
              <a:rPr lang="en-US" sz="2400" dirty="0" smtClean="0"/>
              <a:t>izarro</a:t>
            </a:r>
          </a:p>
          <a:p>
            <a:pPr lvl="1"/>
            <a:r>
              <a:rPr lang="en-US" sz="1600" dirty="0" smtClean="0"/>
              <a:t>Invaded Incan empire in present day Peru in </a:t>
            </a:r>
            <a:r>
              <a:rPr lang="en-US" sz="1600" dirty="0" smtClean="0"/>
              <a:t>1532</a:t>
            </a:r>
            <a:endParaRPr lang="en-US" sz="1600" dirty="0" smtClean="0"/>
          </a:p>
          <a:p>
            <a:pPr lvl="1"/>
            <a:r>
              <a:rPr lang="en-US" sz="1600" dirty="0" smtClean="0"/>
              <a:t>Sailed for Spain</a:t>
            </a:r>
            <a:endParaRPr lang="en-US" sz="1600" dirty="0" smtClean="0"/>
          </a:p>
          <a:p>
            <a:r>
              <a:rPr lang="en-US" sz="2400" dirty="0" smtClean="0"/>
              <a:t>Atahualpa -</a:t>
            </a:r>
            <a:r>
              <a:rPr lang="en-US" sz="2000" dirty="0" smtClean="0"/>
              <a:t>Incan ruler won throne from his </a:t>
            </a:r>
            <a:r>
              <a:rPr lang="en-US" sz="2000" dirty="0" smtClean="0"/>
              <a:t>brother</a:t>
            </a:r>
            <a:endParaRPr lang="en-US" sz="2000" dirty="0" smtClean="0"/>
          </a:p>
          <a:p>
            <a:endParaRPr lang="en-US" sz="2400" dirty="0" smtClean="0"/>
          </a:p>
          <a:p>
            <a:endParaRPr lang="en-US" sz="2000" dirty="0"/>
          </a:p>
        </p:txBody>
      </p:sp>
      <p:sp>
        <p:nvSpPr>
          <p:cNvPr id="4" name="TextBox 3"/>
          <p:cNvSpPr txBox="1"/>
          <p:nvPr/>
        </p:nvSpPr>
        <p:spPr>
          <a:xfrm>
            <a:off x="7391400" y="6324600"/>
            <a:ext cx="1524000" cy="369332"/>
          </a:xfrm>
          <a:prstGeom prst="rect">
            <a:avLst/>
          </a:prstGeom>
          <a:noFill/>
        </p:spPr>
        <p:txBody>
          <a:bodyPr wrap="square" rtlCol="0">
            <a:spAutoFit/>
          </a:bodyPr>
          <a:lstStyle/>
          <a:p>
            <a:r>
              <a:rPr lang="en-US" b="1" dirty="0" smtClean="0"/>
              <a:t>* Key People</a:t>
            </a:r>
            <a:endParaRPr lang="en-US" b="1" dirty="0"/>
          </a:p>
        </p:txBody>
      </p:sp>
    </p:spTree>
    <p:extLst>
      <p:ext uri="{BB962C8B-B14F-4D97-AF65-F5344CB8AC3E}">
        <p14:creationId xmlns:p14="http://schemas.microsoft.com/office/powerpoint/2010/main" val="2476625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09" y="1066800"/>
            <a:ext cx="9067800" cy="4191000"/>
          </a:xfrm>
        </p:spPr>
        <p:txBody>
          <a:bodyPr>
            <a:normAutofit/>
          </a:bodyPr>
          <a:lstStyle/>
          <a:p>
            <a:r>
              <a:rPr lang="en-US" sz="2400" dirty="0" smtClean="0"/>
              <a:t>Henry Hudson </a:t>
            </a:r>
          </a:p>
          <a:p>
            <a:pPr lvl="1"/>
            <a:r>
              <a:rPr lang="en-US" sz="1600" dirty="0" smtClean="0"/>
              <a:t>English navigator</a:t>
            </a:r>
            <a:endParaRPr lang="en-US" sz="1600" dirty="0"/>
          </a:p>
          <a:p>
            <a:pPr lvl="1"/>
            <a:r>
              <a:rPr lang="en-US" sz="1600" dirty="0" smtClean="0"/>
              <a:t>Claimed land for Dutch</a:t>
            </a:r>
            <a:endParaRPr lang="en-US" sz="1600" dirty="0" smtClean="0"/>
          </a:p>
          <a:p>
            <a:r>
              <a:rPr lang="en-US" sz="2400" dirty="0" smtClean="0"/>
              <a:t>Jacques Cartier</a:t>
            </a:r>
          </a:p>
          <a:p>
            <a:pPr lvl="1"/>
            <a:r>
              <a:rPr lang="en-US" sz="1600" dirty="0" smtClean="0"/>
              <a:t>Sailed St. Lawrence river</a:t>
            </a:r>
            <a:endParaRPr lang="en-US" sz="1600" dirty="0"/>
          </a:p>
          <a:p>
            <a:pPr lvl="1"/>
            <a:r>
              <a:rPr lang="en-US" sz="1600" dirty="0" smtClean="0"/>
              <a:t>French</a:t>
            </a:r>
            <a:endParaRPr lang="en-US" sz="1600" dirty="0" smtClean="0"/>
          </a:p>
          <a:p>
            <a:r>
              <a:rPr lang="en-US" sz="2400" dirty="0" smtClean="0"/>
              <a:t>Samuel de Champlain</a:t>
            </a:r>
          </a:p>
          <a:p>
            <a:pPr lvl="1"/>
            <a:r>
              <a:rPr lang="en-US" sz="1600" dirty="0" smtClean="0"/>
              <a:t>French map maker</a:t>
            </a:r>
            <a:endParaRPr lang="en-US" sz="1600" dirty="0"/>
          </a:p>
          <a:p>
            <a:pPr lvl="1"/>
            <a:r>
              <a:rPr lang="en-US" sz="1600" dirty="0" smtClean="0"/>
              <a:t>Founded Quebec</a:t>
            </a:r>
            <a:endParaRPr lang="en-US" sz="1600" dirty="0" smtClean="0"/>
          </a:p>
          <a:p>
            <a:r>
              <a:rPr lang="en-US" sz="2400" dirty="0" smtClean="0"/>
              <a:t>John </a:t>
            </a:r>
            <a:r>
              <a:rPr lang="en-US" sz="2400" dirty="0" smtClean="0"/>
              <a:t>Cabot</a:t>
            </a:r>
          </a:p>
          <a:p>
            <a:pPr lvl="1"/>
            <a:r>
              <a:rPr lang="en-US" sz="1600" dirty="0" smtClean="0"/>
              <a:t>Italian born</a:t>
            </a:r>
          </a:p>
          <a:p>
            <a:pPr lvl="1"/>
            <a:r>
              <a:rPr lang="en-US" sz="1600" dirty="0" smtClean="0"/>
              <a:t>Explored present day Newfoundland</a:t>
            </a:r>
            <a:endParaRPr lang="en-US" sz="1600" dirty="0"/>
          </a:p>
        </p:txBody>
      </p:sp>
      <p:sp>
        <p:nvSpPr>
          <p:cNvPr id="4" name="Title 1"/>
          <p:cNvSpPr>
            <a:spLocks noGrp="1"/>
          </p:cNvSpPr>
          <p:nvPr>
            <p:ph type="title"/>
          </p:nvPr>
        </p:nvSpPr>
        <p:spPr>
          <a:xfrm>
            <a:off x="457200" y="0"/>
            <a:ext cx="8229600" cy="1143000"/>
          </a:xfrm>
        </p:spPr>
        <p:txBody>
          <a:bodyPr/>
          <a:lstStyle/>
          <a:p>
            <a:r>
              <a:rPr lang="en-US" dirty="0" smtClean="0"/>
              <a:t>People (cont.)</a:t>
            </a:r>
            <a:endParaRPr lang="en-US" dirty="0"/>
          </a:p>
        </p:txBody>
      </p:sp>
      <p:sp>
        <p:nvSpPr>
          <p:cNvPr id="5" name="TextBox 4"/>
          <p:cNvSpPr txBox="1"/>
          <p:nvPr/>
        </p:nvSpPr>
        <p:spPr>
          <a:xfrm>
            <a:off x="7391400" y="6324600"/>
            <a:ext cx="1524000" cy="369332"/>
          </a:xfrm>
          <a:prstGeom prst="rect">
            <a:avLst/>
          </a:prstGeom>
          <a:noFill/>
        </p:spPr>
        <p:txBody>
          <a:bodyPr wrap="square" rtlCol="0">
            <a:spAutoFit/>
          </a:bodyPr>
          <a:lstStyle/>
          <a:p>
            <a:r>
              <a:rPr lang="en-US" b="1" dirty="0" smtClean="0"/>
              <a:t>* Key People</a:t>
            </a:r>
            <a:endParaRPr lang="en-US" b="1" dirty="0"/>
          </a:p>
        </p:txBody>
      </p:sp>
    </p:spTree>
    <p:extLst>
      <p:ext uri="{BB962C8B-B14F-4D97-AF65-F5344CB8AC3E}">
        <p14:creationId xmlns:p14="http://schemas.microsoft.com/office/powerpoint/2010/main" val="1463122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Extensive information</a:t>
            </a:r>
            <a:endParaRPr lang="en-US" dirty="0"/>
          </a:p>
        </p:txBody>
      </p:sp>
      <p:sp>
        <p:nvSpPr>
          <p:cNvPr id="3" name="Content Placeholder 2"/>
          <p:cNvSpPr>
            <a:spLocks noGrp="1"/>
          </p:cNvSpPr>
          <p:nvPr>
            <p:ph idx="1"/>
          </p:nvPr>
        </p:nvSpPr>
        <p:spPr>
          <a:xfrm>
            <a:off x="0" y="1600200"/>
            <a:ext cx="9144000" cy="5257800"/>
          </a:xfrm>
        </p:spPr>
        <p:txBody>
          <a:bodyPr>
            <a:normAutofit/>
          </a:bodyPr>
          <a:lstStyle/>
          <a:p>
            <a:r>
              <a:rPr lang="en-US" sz="2800" dirty="0" smtClean="0"/>
              <a:t>Triangle trade</a:t>
            </a:r>
          </a:p>
          <a:p>
            <a:pPr lvl="1"/>
            <a:r>
              <a:rPr lang="en-US" sz="1600" dirty="0" smtClean="0"/>
              <a:t> </a:t>
            </a:r>
            <a:r>
              <a:rPr lang="en-US" sz="1600" dirty="0" smtClean="0"/>
              <a:t>tribal people from </a:t>
            </a:r>
            <a:r>
              <a:rPr lang="en-US" sz="1600" dirty="0" smtClean="0"/>
              <a:t>Africa, </a:t>
            </a:r>
            <a:r>
              <a:rPr lang="en-US" sz="1600" dirty="0" smtClean="0"/>
              <a:t>people traded goods with local </a:t>
            </a:r>
            <a:r>
              <a:rPr lang="en-US" sz="1600" dirty="0" smtClean="0"/>
              <a:t>rulers for them</a:t>
            </a:r>
            <a:endParaRPr lang="en-US" sz="1600" dirty="0" smtClean="0"/>
          </a:p>
          <a:p>
            <a:pPr lvl="1"/>
            <a:r>
              <a:rPr lang="en-US" sz="1600" dirty="0"/>
              <a:t>t</a:t>
            </a:r>
            <a:r>
              <a:rPr lang="en-US" sz="1600" dirty="0" smtClean="0"/>
              <a:t>hey </a:t>
            </a:r>
            <a:r>
              <a:rPr lang="en-US" sz="1600" dirty="0" smtClean="0"/>
              <a:t>were forced on ships to the </a:t>
            </a:r>
            <a:r>
              <a:rPr lang="en-US" sz="1600" dirty="0" smtClean="0"/>
              <a:t>Americas ,trade route was </a:t>
            </a:r>
            <a:r>
              <a:rPr lang="en-US" sz="1600" dirty="0" smtClean="0"/>
              <a:t>formed between the Americas England and </a:t>
            </a:r>
            <a:r>
              <a:rPr lang="en-US" sz="1600" dirty="0" smtClean="0"/>
              <a:t>Africa</a:t>
            </a:r>
            <a:endParaRPr lang="en-US" sz="1600" dirty="0" smtClean="0"/>
          </a:p>
          <a:p>
            <a:pPr marL="0" indent="0">
              <a:buNone/>
            </a:pPr>
            <a:r>
              <a:rPr lang="en-US" sz="2000" dirty="0" smtClean="0"/>
              <a:t>The </a:t>
            </a:r>
            <a:r>
              <a:rPr lang="en-US" sz="2000" dirty="0" smtClean="0"/>
              <a:t>voyage </a:t>
            </a:r>
            <a:r>
              <a:rPr lang="en-US" sz="2000" dirty="0" smtClean="0"/>
              <a:t>to the Americas was horrible for the </a:t>
            </a:r>
            <a:r>
              <a:rPr lang="en-US" sz="2000" dirty="0" smtClean="0"/>
              <a:t>Africans, </a:t>
            </a:r>
            <a:r>
              <a:rPr lang="en-US" sz="2000" dirty="0" smtClean="0"/>
              <a:t>part of </a:t>
            </a:r>
            <a:r>
              <a:rPr lang="en-US" sz="2000" dirty="0" smtClean="0"/>
              <a:t>trade route was called the middle passage</a:t>
            </a:r>
            <a:endParaRPr lang="en-US" sz="2000" dirty="0" smtClean="0"/>
          </a:p>
          <a:p>
            <a:pPr lvl="1"/>
            <a:r>
              <a:rPr lang="en-US" sz="1600" dirty="0" smtClean="0"/>
              <a:t>packed </a:t>
            </a:r>
            <a:r>
              <a:rPr lang="en-US" sz="1600" dirty="0" smtClean="0"/>
              <a:t>tightly into the hull of the </a:t>
            </a:r>
            <a:r>
              <a:rPr lang="en-US" sz="1600" dirty="0" smtClean="0"/>
              <a:t>ship, </a:t>
            </a:r>
            <a:r>
              <a:rPr lang="en-US" sz="1600" dirty="0" smtClean="0"/>
              <a:t>were all chained </a:t>
            </a:r>
            <a:r>
              <a:rPr lang="en-US" sz="1600" dirty="0" smtClean="0"/>
              <a:t>together</a:t>
            </a:r>
            <a:endParaRPr lang="en-US" sz="1600" dirty="0" smtClean="0"/>
          </a:p>
          <a:p>
            <a:pPr lvl="1"/>
            <a:r>
              <a:rPr lang="en-US" sz="1600" dirty="0" smtClean="0"/>
              <a:t>Altogether </a:t>
            </a:r>
            <a:r>
              <a:rPr lang="en-US" sz="1600" dirty="0" smtClean="0"/>
              <a:t>about 10 to 24 million of </a:t>
            </a:r>
            <a:r>
              <a:rPr lang="en-US" sz="1600" dirty="0" smtClean="0"/>
              <a:t>them</a:t>
            </a:r>
            <a:endParaRPr lang="en-US" sz="1600" dirty="0" smtClean="0"/>
          </a:p>
          <a:p>
            <a:pPr lvl="1"/>
            <a:r>
              <a:rPr lang="en-US" sz="1600" dirty="0" smtClean="0"/>
              <a:t>1 in 5 </a:t>
            </a:r>
            <a:r>
              <a:rPr lang="en-US" sz="1600" dirty="0" smtClean="0"/>
              <a:t>died</a:t>
            </a:r>
            <a:endParaRPr lang="en-US" sz="1600" dirty="0" smtClean="0"/>
          </a:p>
          <a:p>
            <a:pPr lvl="1"/>
            <a:r>
              <a:rPr lang="en-US" sz="1600" dirty="0" smtClean="0"/>
              <a:t>Some tried </a:t>
            </a:r>
            <a:r>
              <a:rPr lang="en-US" sz="1600" dirty="0" smtClean="0"/>
              <a:t>to </a:t>
            </a:r>
            <a:r>
              <a:rPr lang="en-US" sz="1600" dirty="0" smtClean="0"/>
              <a:t>resist </a:t>
            </a:r>
            <a:r>
              <a:rPr lang="en-US" sz="1600" dirty="0" smtClean="0"/>
              <a:t>and managed to </a:t>
            </a:r>
            <a:r>
              <a:rPr lang="en-US" sz="1600" dirty="0" smtClean="0"/>
              <a:t>escape</a:t>
            </a:r>
            <a:endParaRPr lang="en-US" sz="1600" dirty="0"/>
          </a:p>
        </p:txBody>
      </p:sp>
    </p:spTree>
    <p:extLst>
      <p:ext uri="{BB962C8B-B14F-4D97-AF65-F5344CB8AC3E}">
        <p14:creationId xmlns:p14="http://schemas.microsoft.com/office/powerpoint/2010/main" val="3058730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Extensive info </a:t>
            </a:r>
            <a:r>
              <a:rPr lang="en-US" dirty="0" smtClean="0"/>
              <a:t>(cont.)</a:t>
            </a:r>
            <a:endParaRPr lang="en-US" dirty="0"/>
          </a:p>
        </p:txBody>
      </p:sp>
      <p:sp>
        <p:nvSpPr>
          <p:cNvPr id="3" name="Content Placeholder 2"/>
          <p:cNvSpPr>
            <a:spLocks noGrp="1"/>
          </p:cNvSpPr>
          <p:nvPr>
            <p:ph idx="1"/>
          </p:nvPr>
        </p:nvSpPr>
        <p:spPr>
          <a:xfrm>
            <a:off x="0" y="1600200"/>
            <a:ext cx="9144000" cy="5257800"/>
          </a:xfrm>
        </p:spPr>
        <p:txBody>
          <a:bodyPr>
            <a:normAutofit/>
          </a:bodyPr>
          <a:lstStyle/>
          <a:p>
            <a:r>
              <a:rPr lang="en-US" sz="2800" dirty="0" smtClean="0"/>
              <a:t>Conquistadors</a:t>
            </a:r>
          </a:p>
          <a:p>
            <a:pPr lvl="1"/>
            <a:r>
              <a:rPr lang="en-US" sz="1600" dirty="0" smtClean="0"/>
              <a:t>Conquistadors came to the Americas, “to serve his god and his majesty, to give light to those who were in darkness and to grow rich as all men desire to do</a:t>
            </a:r>
            <a:r>
              <a:rPr lang="en-US" sz="1600" dirty="0" smtClean="0"/>
              <a:t>”</a:t>
            </a:r>
            <a:endParaRPr lang="en-US" sz="1600" dirty="0" smtClean="0"/>
          </a:p>
          <a:p>
            <a:pPr lvl="1"/>
            <a:r>
              <a:rPr lang="en-US" sz="1600" dirty="0" smtClean="0"/>
              <a:t>Well </a:t>
            </a:r>
            <a:r>
              <a:rPr lang="en-US" sz="1600" dirty="0" smtClean="0"/>
              <a:t>armed</a:t>
            </a:r>
            <a:endParaRPr lang="en-US" sz="1600" dirty="0" smtClean="0"/>
          </a:p>
          <a:p>
            <a:pPr lvl="1"/>
            <a:r>
              <a:rPr lang="en-US" sz="1600" dirty="0" smtClean="0"/>
              <a:t>Brought war to </a:t>
            </a:r>
            <a:r>
              <a:rPr lang="en-US" sz="1600" dirty="0" smtClean="0"/>
              <a:t>Mexico, </a:t>
            </a:r>
            <a:r>
              <a:rPr lang="en-US" sz="1600" dirty="0" smtClean="0"/>
              <a:t>the local tribes mainly </a:t>
            </a:r>
            <a:r>
              <a:rPr lang="en-US" sz="1600" dirty="0" smtClean="0"/>
              <a:t>Aztecs</a:t>
            </a:r>
            <a:endParaRPr lang="en-US" sz="1600" dirty="0"/>
          </a:p>
        </p:txBody>
      </p:sp>
    </p:spTree>
    <p:extLst>
      <p:ext uri="{BB962C8B-B14F-4D97-AF65-F5344CB8AC3E}">
        <p14:creationId xmlns:p14="http://schemas.microsoft.com/office/powerpoint/2010/main" val="2658725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dirty="0" smtClean="0"/>
              <a:t>sources</a:t>
            </a:r>
            <a:endParaRPr lang="en-US" sz="2000" dirty="0"/>
          </a:p>
          <a:p>
            <a:r>
              <a:rPr lang="en-US" sz="2000" dirty="0" smtClean="0"/>
              <a:t>w</a:t>
            </a:r>
            <a:r>
              <a:rPr lang="en-US" sz="2000" dirty="0" smtClean="0"/>
              <a:t>ww.britannika.com</a:t>
            </a:r>
          </a:p>
          <a:p>
            <a:r>
              <a:rPr lang="en-US" sz="2000" dirty="0" smtClean="0">
                <a:hlinkClick r:id="rId2"/>
              </a:rPr>
              <a:t>www.latinamericahistory.about.com</a:t>
            </a:r>
            <a:endParaRPr lang="en-US" sz="2000" dirty="0" smtClean="0"/>
          </a:p>
          <a:p>
            <a:r>
              <a:rPr lang="en-US" sz="2000" dirty="0" smtClean="0">
                <a:hlinkClick r:id="rId3"/>
              </a:rPr>
              <a:t>www.Aztechhistory.com</a:t>
            </a:r>
            <a:endParaRPr lang="en-US" sz="2000" dirty="0" smtClean="0"/>
          </a:p>
          <a:p>
            <a:endParaRPr lang="en-US" sz="2000" dirty="0"/>
          </a:p>
        </p:txBody>
      </p:sp>
    </p:spTree>
    <p:extLst>
      <p:ext uri="{BB962C8B-B14F-4D97-AF65-F5344CB8AC3E}">
        <p14:creationId xmlns:p14="http://schemas.microsoft.com/office/powerpoint/2010/main" val="642886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396</Words>
  <Application>Microsoft Office PowerPoint</Application>
  <PresentationFormat>On-screen Show (4:3)</PresentationFormat>
  <Paragraphs>62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Overseas empires 17.2</vt:lpstr>
      <vt:lpstr>PowerPoint Presentation</vt:lpstr>
      <vt:lpstr>PowerPoint Presentation</vt:lpstr>
      <vt:lpstr>PowerPoint Presentation</vt:lpstr>
      <vt:lpstr>People</vt:lpstr>
      <vt:lpstr>People (cont.)</vt:lpstr>
      <vt:lpstr>Extensive information</vt:lpstr>
      <vt:lpstr>Extensive info (cont.)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Overseas empires 17.2</dc:title>
  <dc:creator>MVR3</dc:creator>
  <cp:lastModifiedBy>MVR3</cp:lastModifiedBy>
  <cp:revision>29</cp:revision>
  <dcterms:created xsi:type="dcterms:W3CDTF">2014-04-01T13:08:12Z</dcterms:created>
  <dcterms:modified xsi:type="dcterms:W3CDTF">2014-04-07T13:28:41Z</dcterms:modified>
</cp:coreProperties>
</file>