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1" r:id="rId4"/>
    <p:sldId id="269" r:id="rId5"/>
    <p:sldId id="266" r:id="rId6"/>
    <p:sldId id="258" r:id="rId7"/>
    <p:sldId id="270" r:id="rId8"/>
    <p:sldId id="271" r:id="rId9"/>
    <p:sldId id="272" r:id="rId10"/>
    <p:sldId id="273" r:id="rId11"/>
    <p:sldId id="274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45FF-5C2C-490D-95E5-A9ECAA79668F}" type="datetimeFigureOut">
              <a:rPr lang="en-US" smtClean="0"/>
              <a:pPr/>
              <a:t>3/8/2014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FC75-AA6C-4655-BB86-C60BF52803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735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45FF-5C2C-490D-95E5-A9ECAA79668F}" type="datetimeFigureOut">
              <a:rPr lang="en-US" smtClean="0"/>
              <a:pPr/>
              <a:t>3/8/2014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FC75-AA6C-4655-BB86-C60BF52803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45FF-5C2C-490D-95E5-A9ECAA79668F}" type="datetimeFigureOut">
              <a:rPr lang="en-US" smtClean="0"/>
              <a:pPr/>
              <a:t>3/8/2014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FC75-AA6C-4655-BB86-C60BF52803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963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45FF-5C2C-490D-95E5-A9ECAA79668F}" type="datetimeFigureOut">
              <a:rPr lang="en-US" smtClean="0"/>
              <a:pPr/>
              <a:t>3/8/2014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FC75-AA6C-4655-BB86-C60BF52803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56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45FF-5C2C-490D-95E5-A9ECAA79668F}" type="datetimeFigureOut">
              <a:rPr lang="en-US" smtClean="0"/>
              <a:pPr/>
              <a:t>3/8/2014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FC75-AA6C-4655-BB86-C60BF52803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000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45FF-5C2C-490D-95E5-A9ECAA79668F}" type="datetimeFigureOut">
              <a:rPr lang="en-US" smtClean="0"/>
              <a:pPr/>
              <a:t>3/8/2014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FC75-AA6C-4655-BB86-C60BF52803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3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45FF-5C2C-490D-95E5-A9ECAA79668F}" type="datetimeFigureOut">
              <a:rPr lang="en-US" smtClean="0"/>
              <a:pPr/>
              <a:t>3/8/2014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FC75-AA6C-4655-BB86-C60BF52803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000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45FF-5C2C-490D-95E5-A9ECAA79668F}" type="datetimeFigureOut">
              <a:rPr lang="en-US" smtClean="0"/>
              <a:pPr/>
              <a:t>3/8/2014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FC75-AA6C-4655-BB86-C60BF52803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381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45FF-5C2C-490D-95E5-A9ECAA79668F}" type="datetimeFigureOut">
              <a:rPr lang="en-US" smtClean="0"/>
              <a:pPr/>
              <a:t>3/8/2014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FC75-AA6C-4655-BB86-C60BF52803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382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45FF-5C2C-490D-95E5-A9ECAA79668F}" type="datetimeFigureOut">
              <a:rPr lang="en-US" smtClean="0"/>
              <a:pPr/>
              <a:t>3/8/2014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FC75-AA6C-4655-BB86-C60BF52803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45FF-5C2C-490D-95E5-A9ECAA79668F}" type="datetimeFigureOut">
              <a:rPr lang="en-US" smtClean="0"/>
              <a:pPr/>
              <a:t>3/8/2014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FC75-AA6C-4655-BB86-C60BF52803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28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445FF-5C2C-490D-95E5-A9ECAA79668F}" type="datetimeFigureOut">
              <a:rPr lang="en-US" smtClean="0"/>
              <a:pPr/>
              <a:t>3/8/2014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FC75-AA6C-4655-BB86-C60BF52803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07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frm=1&amp;source=images&amp;cd=&amp;cad=rja&amp;uact=8&amp;docid=hdkfb0aa-DIlHM&amp;tbnid=hXz7llmeulmcLM:&amp;ved=0CAUQjRw&amp;url=http://www.churchinteriors.com/stained-glass/&amp;ei=KokYU8bdAYfuyQHWuoGgCQ&amp;bvm=bv.62577051,d.aWc&amp;psig=AFQjCNHj0yKCVCP2h8WM4YRwXuyPwLfbFg&amp;ust=1394203282160736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encrypted-tbn3.gstatic.com/images?q=tbn:ANd9GcSmTrIBtWzggclZbVw-BRTVhGMqU4txd2_iVnBsVKzUBW71eioOU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70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12.3</a:t>
            </a:r>
            <a:b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Medieval 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Church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Liam Morice</a:t>
            </a:r>
            <a:b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Jordan Beck</a:t>
            </a:r>
            <a:b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and</a:t>
            </a:r>
            <a:b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ebecca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mith 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432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Since the fifth century, the popes of the catholic church had claimed supremacy over the affairs of the church.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By eleventh century,  church leaders realized the need to free the lords interference in the appoint men of church officials.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874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Pope </a:t>
            </a:r>
            <a:r>
              <a:rPr lang="en-US" dirty="0">
                <a:solidFill>
                  <a:srgbClr val="FFFF00"/>
                </a:solidFill>
              </a:rPr>
              <a:t>G</a:t>
            </a:r>
            <a:r>
              <a:rPr lang="en-US" dirty="0" smtClean="0">
                <a:solidFill>
                  <a:srgbClr val="FFFF00"/>
                </a:solidFill>
              </a:rPr>
              <a:t>regory VII decided to fight this practice elected pope in 1703. Gregory was convinced  that he had been chosen by god to reform the church.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church would appoint clergy and run its own affairs.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57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Pope Gregory VII also tried to improve the church’s ability to provide spiritual guidance to the faithful.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46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-1"/>
            <a:ext cx="9137073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Sacrament – One of the established formal rituals of the roman catholic church such as baptism holy communion or matrimony.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Abbot – The head of the monastery. 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639106"/>
            <a:ext cx="2142053" cy="221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542" y="2590800"/>
            <a:ext cx="4151313" cy="361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76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8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Abbess – The director of the Covent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Cardinal – High ranking official of the roman Catholic church appointed by the people.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9870"/>
            <a:ext cx="3886200" cy="2709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85071"/>
            <a:ext cx="268833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24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lay 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investiture -  Medieval practice in which secular rulers appointed in inaugurated church officials such as bishops </a:t>
            </a:r>
          </a:p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Heresy- The denial of basic church teachings.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67200"/>
            <a:ext cx="3124199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43200"/>
            <a:ext cx="3352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12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Excommunication - </a:t>
            </a:r>
            <a:r>
              <a:rPr lang="en-US" dirty="0">
                <a:solidFill>
                  <a:srgbClr val="FFFF00"/>
                </a:solidFill>
              </a:rPr>
              <a:t>Expulsion from the church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Friar- Wandering preachers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0"/>
            <a:ext cx="32766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19400"/>
            <a:ext cx="2308284" cy="316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23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1600200"/>
            <a:ext cx="4038600" cy="4525963"/>
          </a:xfrm>
        </p:spPr>
        <p:txBody>
          <a:bodyPr/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Benedict- founded a monastery.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Gregory I- adopted the Benedictine rule to spread Christianity.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33528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44560"/>
            <a:ext cx="33528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88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Dominic-  a Spanish priest organized the Dominican friars in AD 1215.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Francis of aussi- son of wealthy Italian cloth merchant founded the francism friars about in AD 1210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57600"/>
            <a:ext cx="18383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62350"/>
            <a:ext cx="289560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23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Gregory VII- complete jurdisction over the church officials. 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Innocent III- one of the most powerful popes also tried to reform the catholic church.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86953"/>
            <a:ext cx="26670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435927"/>
            <a:ext cx="26670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28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Monte casino- a monastery in 5929 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Cluny was the most famous monsetary 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9363"/>
            <a:ext cx="3276600" cy="289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19363"/>
            <a:ext cx="3429000" cy="292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98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269</Words>
  <Application>Microsoft Office PowerPoint</Application>
  <PresentationFormat>On-screen Show (4:3)</PresentationFormat>
  <Paragraphs>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12.3 The Medieval Church  Liam Morice Jordan Beck and Rebecca Smith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Liam Morice Jordan Beck and Rebecca Smith</dc:title>
  <dc:creator>MVR3</dc:creator>
  <cp:lastModifiedBy>Microsoft account</cp:lastModifiedBy>
  <cp:revision>17</cp:revision>
  <dcterms:created xsi:type="dcterms:W3CDTF">2014-03-04T14:10:52Z</dcterms:created>
  <dcterms:modified xsi:type="dcterms:W3CDTF">2014-03-08T20:23:10Z</dcterms:modified>
</cp:coreProperties>
</file>