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3812435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284599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42856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89878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36468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141351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369350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252687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67872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4215043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A3DC1-339F-4FD8-878C-AEE40F3F55AF}" type="datetimeFigureOut">
              <a:rPr lang="en-US" smtClean="0"/>
              <a:pPr/>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349264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A3DC1-339F-4FD8-878C-AEE40F3F55AF}" type="datetimeFigureOut">
              <a:rPr lang="en-US" smtClean="0"/>
              <a:pPr/>
              <a:t>3/7/2014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6AFF3-EEF0-40EF-9C5C-7AF4593B40AC}" type="slidenum">
              <a:rPr lang="en-US" smtClean="0"/>
              <a:pPr/>
              <a:t>‹#›</a:t>
            </a:fld>
            <a:endParaRPr lang="en-US" dirty="0"/>
          </a:p>
        </p:txBody>
      </p:sp>
    </p:spTree>
    <p:extLst>
      <p:ext uri="{BB962C8B-B14F-4D97-AF65-F5344CB8AC3E}">
        <p14:creationId xmlns="" xmlns:p14="http://schemas.microsoft.com/office/powerpoint/2010/main" val="3737059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Section 13.4 The troubled churches</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latin typeface="Times New Roman" pitchFamily="18" charset="0"/>
                <a:cs typeface="Times New Roman" pitchFamily="18" charset="0"/>
              </a:rPr>
              <a:t>By: Abbie Riffel, Rachel Breckenridge, and Tritten Hunt</a:t>
            </a:r>
            <a:endParaRPr lang="en-US" b="1" dirty="0">
              <a:latin typeface="Times New Roman" pitchFamily="18" charset="0"/>
              <a:cs typeface="Times New Roman" pitchFamily="18" charset="0"/>
            </a:endParaRPr>
          </a:p>
        </p:txBody>
      </p:sp>
    </p:spTree>
    <p:extLst>
      <p:ext uri="{BB962C8B-B14F-4D97-AF65-F5344CB8AC3E}">
        <p14:creationId xmlns="" xmlns:p14="http://schemas.microsoft.com/office/powerpoint/2010/main" val="2230936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r>
              <a:rPr lang="en-US" dirty="0" smtClean="0"/>
              <a:t>World History Blue Book- Jackson J. Spielvogel</a:t>
            </a:r>
          </a:p>
          <a:p>
            <a:r>
              <a:rPr lang="en-US" dirty="0" smtClean="0"/>
              <a:t>http://www.historylearningsite.co.uk/cru3.htm</a:t>
            </a:r>
          </a:p>
          <a:p>
            <a:endParaRPr lang="en-US" dirty="0"/>
          </a:p>
        </p:txBody>
      </p:sp>
    </p:spTree>
    <p:extLst>
      <p:ext uri="{BB962C8B-B14F-4D97-AF65-F5344CB8AC3E}">
        <p14:creationId xmlns="" xmlns:p14="http://schemas.microsoft.com/office/powerpoint/2010/main" val="273206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Key Terms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Pilgrimages</a:t>
            </a:r>
            <a:r>
              <a:rPr lang="en-US" dirty="0" smtClean="0">
                <a:latin typeface="Times New Roman" pitchFamily="18" charset="0"/>
                <a:cs typeface="Times New Roman" pitchFamily="18" charset="0"/>
              </a:rPr>
              <a:t>- journeys to holy places.  Like going to church</a:t>
            </a:r>
          </a:p>
          <a:p>
            <a:r>
              <a:rPr lang="en-US" b="1" dirty="0" smtClean="0">
                <a:latin typeface="Times New Roman" pitchFamily="18" charset="0"/>
                <a:cs typeface="Times New Roman" pitchFamily="18" charset="0"/>
              </a:rPr>
              <a:t>Simony</a:t>
            </a:r>
            <a:r>
              <a:rPr lang="en-US" dirty="0" smtClean="0">
                <a:latin typeface="Times New Roman" pitchFamily="18" charset="0"/>
                <a:cs typeface="Times New Roman" pitchFamily="18" charset="0"/>
              </a:rPr>
              <a:t>- the selling of church positions.   Those help wanted adds that you posted for somebody to become a minister. </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00161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Pope Clement V</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5105400" cy="4525963"/>
          </a:xfrm>
        </p:spPr>
        <p:txBody>
          <a:bodyPr>
            <a:normAutofit fontScale="85000" lnSpcReduction="10000"/>
          </a:bodyPr>
          <a:lstStyle/>
          <a:p>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rench archbishop</a:t>
            </a:r>
          </a:p>
          <a:p>
            <a:r>
              <a:rPr lang="en-US" dirty="0" smtClean="0">
                <a:latin typeface="Times New Roman" pitchFamily="18" charset="0"/>
                <a:cs typeface="Times New Roman" pitchFamily="18" charset="0"/>
              </a:rPr>
              <a:t>Real name Bertrand De Got</a:t>
            </a:r>
          </a:p>
          <a:p>
            <a:r>
              <a:rPr lang="en-US" dirty="0">
                <a:latin typeface="Times New Roman" pitchFamily="18" charset="0"/>
                <a:cs typeface="Times New Roman" pitchFamily="18" charset="0"/>
              </a:rPr>
              <a:t>Clement V was the first pope of the so-called "Babylonian Captivity," also known as the "Avignon </a:t>
            </a:r>
            <a:r>
              <a:rPr lang="en-US" dirty="0" smtClean="0">
                <a:latin typeface="Times New Roman" pitchFamily="18" charset="0"/>
                <a:cs typeface="Times New Roman" pitchFamily="18" charset="0"/>
              </a:rPr>
              <a:t>Exile” (see question 2 on guided reading)</a:t>
            </a:r>
          </a:p>
          <a:p>
            <a:r>
              <a:rPr lang="en-US" dirty="0" smtClean="0">
                <a:latin typeface="Times New Roman" pitchFamily="18" charset="0"/>
                <a:cs typeface="Times New Roman" pitchFamily="18" charset="0"/>
              </a:rPr>
              <a:t>He moved the papacy to France to escape the civil wars that were disrupting Italy. (see question 1 on guided reading)</a:t>
            </a:r>
          </a:p>
          <a:p>
            <a:endParaRPr lang="en-US" dirty="0">
              <a:latin typeface="Times New Roman" pitchFamily="18" charset="0"/>
              <a:cs typeface="Times New Roman" pitchFamily="18" charset="0"/>
            </a:endParaRPr>
          </a:p>
        </p:txBody>
      </p:sp>
      <p:sp>
        <p:nvSpPr>
          <p:cNvPr id="4" name="AutoShape 2" descr="data:image/jpeg;base64,/9j/4AAQSkZJRgABAQAAAQABAAD/2wCEAAkGBxQTEhUTExQUFhUVGRgYFRcYFhcXFxoVFRQXFxUYFRUYHCggGBolHBQUITEhJSkrLi4uFx8zODMsNygtLiwBCgoKDg0OGhAQGywkICQ3NywtLSwtLCwsLSwuLCwsLCwtKywsLCwsLCwsLCwsLCwsKywsLSwsLCwsLCwsLCwsK//AABEIAIsAoAMBIgACEQEDEQH/xAAbAAACAwEBAQAAAAAAAAAAAAACAwEEBQYAB//EADoQAAEDAgQDBQYGAQMFAAAAAAEAAhEDIQQSMUEFUWETInGB8AYykaGxwRQjQlLR4WIVcvEHJIKi0v/EABoBAAIDAQEAAAAAAAAAAAAAAAIDAQQFAAb/xAAnEQACAgEEAgEDBQAAAAAAAAAAAQIRAwQSITEiQRMyUYFhcZGhsf/aAAwDAQACEQMRAD8A+XOi6TKYb2SyFZfYpdEAo6YvC8WdUxguJUohljRo5mdfkqzwfimOcdCgefl/SNi0LaNETuS8BfVD61UEjHG3khbKOhRc8w0Enlquq4X7Fvfeo6OgH3QznGK5YUYOXRyIYdUYC+gj2Ep/5fGVRxfsVElriPESkR1WN8WMeDJ9jjG+aaGgBWMZw2pSJkW5qqxWE0JZGZEGoYsoa7kiBPZVBH9IifUqGhcjj2Une38o7iL7WUtbzsED6nyj6KSOxYj+EMXXid5UJVDrCaLlNhA35rxcmLhAN2w4KUjLksv5KGcj0dFYw+FLjA81WB9Qr+DdlnTX6IZOlYSVujq+B0adBskQTqd11WA4i0WMBfNaWObudOs6rSwPEdtZ0CrTx71yPhLb0fYKGHlmYXSK2HG4Uez1QtpAH1Ks4moNV5/J45GomnjcmuThvaXhpAzNZnG4XD4nhxjMKZaNxyX13FPC57iJGVwtf5LV02olVMr6jAu0fMn0hA9BKctPiNIB3Q/bULMeNlqqVqzKcdrpng2+i9F9CoYU2m3SESBGnTS+6RiG7jzv8kyo75JNZ9yfBSzoiGosqBrk1n0+6WkNZLGgE9APjspmQvZbdV4CCjFt8gOYgy36JtT18VAFlEgokNaZWhwbAOxNQsa4NAklxEgCYHdFyTyWcwrpvYWoG4l/LJJ8BM/VLyuo2huFJzSZjcW4a6hUyuIIIlrho4bwDoQTcLqfYLhZfULyLCI+/wBk/FcOOKYHhoY3tQGtA0aRc/TxXdcK4Y2nSyU9Y+fX4Kjm1GyH6suLCvk46NMVqdJkvc1tvXgqbsWxwlrreN1xvtbxKtRBc9jxT/dTLJJ/3PBgf+K5VlZ7TTqNfUp5xnZmDYcAYvlsRPJVMWhUlub5GyzOMuj6diae39LHx1BwE+e6rYPi9TszWrMy7NiSDGsE+IWNxH2tNQQ2m82gzoOdlYhiknR08qa5MPitSTYfqPx0WW9Tjq4dliZP1J08kNU33WhDozcv1WANVYdp6myUxt+SIDXompiGS829dVWNT7I6r5CQVzDiFTCcwJVPROYIk/DxUxR0mSamqBqhzlI6KQD1T/n7IQETnT/CtcOwRqGACfDW9gB8UMnSDjFt0iqWq3w3HOoVmVRoLOi3ddYyuw4vw7C4VzaNSn2jwBnh7qfeIuBGrRpzWJWwGHdPZFwJ2JzfA6/FI+SMkPWKUXwz6BgskBzOz78HuiJIAAcRMC3Jb2DxI+C4/A8KFGuHgnKWwBezpE/RbtQx5rMzQUl2aMJ26ZqYmi1zSLFp2cAR4QVnUODtzS7K60AEaN3Am0aKWYkNGZxP1J8FTxHHzTf+ex1FjoFNxaSHO/VnI9wC2vMnZVYRyU4xHy2qm2Vv+olMDBtaB+oAAdCIXzKjmuSZIcMoAHu7k/RfQv8AqDXllCCIzZjBn9NgVynE6zAO6IJF42WhpL+Pn2ylqV5cejnsSfzHPiL2S81/X0UV3/VCdVorgzpc8llzSB43QPdC8T15JLvXmiQsEuKCPNe8FGp9ckLHIewaLznImmBPgh6pgAb15zlDb2KJjRoVzBDp0589FstollMBmYvmXOGxbtbyPVTg8M2llc+C/UN6xbMdkDMaWA5STOvT+1XnLdwjU0unWPzye/5R1WJwv+rUhUpHLjaLfzKJsKzW/qpn9Luml77LC9m8GX1czmwKZ3BHeE2g6EbpWGxzm1BUpVIqC7T7pBjluvonDMVSx7O0YAzFMA7ZlofsHi1yb38iq2WTguOv8GSwRUk74KfFauRjamoab+B1TmY0ED5KH08zHMOhEfz5ri/x76Dsh2O+hG0HZKwJOFMjP4ztHZYmvUNqIaahswvPdba7j4Kjjse8Un0sTTMOaWmo14qUw68EgNBbtqPNTwfiTaj3Anz3HlyWf7RYJ7D2ragcIuAcrh5fqR7eaYCmu2crirkAvzw2Gm+w/adAFSx1WQAT/wAdVcx+JFibujzWa+mSCSSY18PRVpNWVsnVIquKs0oDOp5coskGn3o9aJjuicVZAk31HrZGMt5+qVN7oalwCi9HVyC5kzGm0lA4KXGfBea3coBg5xFl5pCWU1l7lFYNAgrf4Tweq4CplA0y5rAxfQ7JvDuFtpM7euAd6VM6uOxdyH1WjgKrq7Xl0E5oA8GgxHK6rZM1J0aej0Km1LJ+F9yrX4NcmriGAzMNaXX5aqpUwQn8uqZv7zMo+IJjzC0WYNzjB7seGijFljRHZPd1/SfEhJjNri7NWWkx1bX55sy6PEKjDlcG5hr3GyR0MKzQ4nVp1PxFN4bUBOWBYgiCHCYIiJCzeI187oLQwi1pt0IN4VWniDpMEaHZPXHLRlZZuLcbtH1XhHtdg8Vaufw1b905qLjzna/OPErO9sOCEe8AR+h4uxwO4P2XzxsRFx87fddDwP2sNJvYV/zMOY7urmdWfwkfHs5gLU9yqRmds6i6RMi0gwfjuvVeMOy+88zsYPwstji3BS5nbYd7MRQG7CM7elVmoIXN4TA1MRXZRojM5xgdOZPIAXKYmmhLjR7DA1HWBLnGGtAkk8gFtcSwH4agadUAVqpbDJBLGM94ujQm1lb4hxCjw8mhgw2pXEipiH3LToRTb+n7byVyrq5c7M5xc46zqSoi7/YmtvfYJgSfVkIbO6N4OnL7qCQraKTu+RdZ+3klOClxXohcw4gFqJ40Hx+yLqgcd9ygkxkUMI/tdN7N8GEtqVrSJYw7/wCR6KnwXh7Y7eoJY21Nv73f/IVnE13OcXuPeiByE2EJWSTfijQ0mltLJNcekHxrG9o8knutEDwCtey9Jz3El0NHgB1J6AfFYdS5DRv6C26mL7CmKYgl13eB2SskahtXs08T3ZHN8JCOK8ZOb8qzQbEi7urunRVP9Uz3Lyx3/rfXwQvxQP6Wnxuqz8RyazyaijFJVRE8srtS/FB4yo5wl9+Txy8RYqhVbNj5dR/Kf2/Nuu7e6f4KB8FNUWUM9Td+yi8ERBRNxEaieqc7S/VJqtlAUKosYHiT6Ts9NxaTExoRycNwugo+1XZYeoKNNrKtWQ+paY0hp1AuuRyWVjCMzHL0PxChpPsJSaEOqbDfdS1+g+ah7RsoYpBNCnUFkutSPKyrUrK5SqbHRHGTRDjuK0IYlPr0o+3mkn5n0U1sVtaZ5525dd1DlLW25Lzkm+RlHW4rETJiGsEMby5D5LNLoHh9dlNepeNh6KdwjAmvUDdG3zHoEtUlbPQSe5qMQ+F4fKDXqaT+W39xE/JJxDg85nG51hXuL5nOEBrWN7rZMWGwA3VBuH6tPSYQqV+TGLHtWxISzDMkXKZ2+WwaMvLfzKh9Bw39eKHsSNUbafYOxx+lURVY1w7pA6HYqg+kWmDqdDsfNOxNEa/JVwDGs9EyKM/Utt1JUyavzPr7pZE9EbtBOhmPhBQOdCiRRn2Le3ZDTqFrg7cX8t0TeUrxbGqEEs8XwmWo6PdMOEftdcKrhxq47Ba/F2f9tham7mvadNGuMX5jRYpqWyx581xLDFz1Tw26rUTdMqG/T1quIH9rIylLrU/ht9lBbvKaXyIOim+DqE5oFglucUdRkdUoqaBNrDML3Bu/qV0bKzcPRke8+Q0f4g3P0WX7ONBLyeS2H++XWlre7IBjwBVfM7e09NpY+G72zL/BuIz1Hhpd7jXe87/a3YLOriHEOEdUrF4hz3AucXE6z0VjF3oscdbieiOKaVsS5JqVev7Ac57RMyDuPug/HncKMG4yBsdQhrNAnomKK9gOU9u6LDdimOHeSuxBux484VOpqoC6q6KWTUbnU4pj3UZaNAbxPKROirmf6Ttm+Y+aW+4RULnBPlAAAbKS7rooadF4rkrEKKN7jeHy4LAtkd9tWqemZ4gH5rmqTZ8l0/tC3NguHuNzlriegqiPquboJaIkug8qlzZESjQtUgi2yLJofsoqjTzQgXC4lodPMWScRSgW0KY/VGR3XeCL2c0f/9k="/>
          <p:cNvSpPr>
            <a:spLocks noChangeAspect="1" noChangeArrowheads="1"/>
          </p:cNvSpPr>
          <p:nvPr/>
        </p:nvSpPr>
        <p:spPr bwMode="auto">
          <a:xfrm>
            <a:off x="63499" y="-136526"/>
            <a:ext cx="1203325" cy="12033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cstate="print"/>
          <a:stretch>
            <a:fillRect/>
          </a:stretch>
        </p:blipFill>
        <p:spPr>
          <a:xfrm>
            <a:off x="5562600" y="1400578"/>
            <a:ext cx="3507574" cy="3047205"/>
          </a:xfrm>
          <a:prstGeom prst="rect">
            <a:avLst/>
          </a:prstGeom>
        </p:spPr>
      </p:pic>
    </p:spTree>
    <p:extLst>
      <p:ext uri="{BB962C8B-B14F-4D97-AF65-F5344CB8AC3E}">
        <p14:creationId xmlns="" xmlns:p14="http://schemas.microsoft.com/office/powerpoint/2010/main" val="240754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John Wycliffe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5638800" cy="4525963"/>
          </a:xfrm>
        </p:spPr>
        <p:txBody>
          <a:bodyPr>
            <a:normAutofit fontScale="77500" lnSpcReduction="20000"/>
          </a:bodyPr>
          <a:lstStyle/>
          <a:p>
            <a:r>
              <a:rPr lang="en-US" dirty="0" smtClean="0">
                <a:latin typeface="Times New Roman" pitchFamily="18" charset="0"/>
                <a:cs typeface="Times New Roman" pitchFamily="18" charset="0"/>
              </a:rPr>
              <a:t>A scholar at Oxford University in England.</a:t>
            </a:r>
          </a:p>
          <a:p>
            <a:r>
              <a:rPr lang="en-US" dirty="0" smtClean="0">
                <a:latin typeface="Times New Roman" pitchFamily="18" charset="0"/>
                <a:cs typeface="Times New Roman" pitchFamily="18" charset="0"/>
              </a:rPr>
              <a:t>Criticized the churches wealth, corruption among the clergy, and the popes claim to absolute authority.(see question 6)</a:t>
            </a:r>
          </a:p>
          <a:p>
            <a:r>
              <a:rPr lang="en-US" dirty="0" smtClean="0">
                <a:latin typeface="Times New Roman" pitchFamily="18" charset="0"/>
                <a:cs typeface="Times New Roman" pitchFamily="18" charset="0"/>
              </a:rPr>
              <a:t>Claimed that the Bible was sole authority for religious truth. </a:t>
            </a:r>
          </a:p>
          <a:p>
            <a:r>
              <a:rPr lang="en-US" dirty="0" smtClean="0">
                <a:latin typeface="Times New Roman" pitchFamily="18" charset="0"/>
                <a:cs typeface="Times New Roman" pitchFamily="18" charset="0"/>
              </a:rPr>
              <a:t>The Church didn’t want him to translate the Bible into English because the church doctrine held that only the clergy could interpret God’s words in the Bible.(see question 7)</a:t>
            </a:r>
          </a:p>
          <a:p>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stretch>
            <a:fillRect/>
          </a:stretch>
        </p:blipFill>
        <p:spPr>
          <a:xfrm>
            <a:off x="6096000" y="1383519"/>
            <a:ext cx="2860506" cy="4212609"/>
          </a:xfrm>
          <a:prstGeom prst="rect">
            <a:avLst/>
          </a:prstGeom>
        </p:spPr>
      </p:pic>
    </p:spTree>
    <p:extLst>
      <p:ext uri="{BB962C8B-B14F-4D97-AF65-F5344CB8AC3E}">
        <p14:creationId xmlns="" xmlns:p14="http://schemas.microsoft.com/office/powerpoint/2010/main" val="1828229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 Lollards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Wycliffe's followers were known as this</a:t>
            </a:r>
          </a:p>
          <a:p>
            <a:r>
              <a:rPr lang="en-US" dirty="0" smtClean="0">
                <a:latin typeface="Times New Roman" pitchFamily="18" charset="0"/>
                <a:cs typeface="Times New Roman" pitchFamily="18" charset="0"/>
              </a:rPr>
              <a:t>Angrily criticized the church</a:t>
            </a:r>
          </a:p>
          <a:p>
            <a:r>
              <a:rPr lang="en-US" dirty="0" smtClean="0">
                <a:latin typeface="Times New Roman" pitchFamily="18" charset="0"/>
                <a:cs typeface="Times New Roman" pitchFamily="18" charset="0"/>
              </a:rPr>
              <a:t>Destroyed images of saints</a:t>
            </a:r>
          </a:p>
          <a:p>
            <a:r>
              <a:rPr lang="en-US" dirty="0" smtClean="0">
                <a:latin typeface="Times New Roman" pitchFamily="18" charset="0"/>
                <a:cs typeface="Times New Roman" pitchFamily="18" charset="0"/>
              </a:rPr>
              <a:t>Ridiculed the Mass</a:t>
            </a:r>
          </a:p>
          <a:p>
            <a:r>
              <a:rPr lang="en-US" dirty="0" smtClean="0">
                <a:latin typeface="Times New Roman" pitchFamily="18" charset="0"/>
                <a:cs typeface="Times New Roman" pitchFamily="18" charset="0"/>
              </a:rPr>
              <a:t>Ate communion bread with onions to show that it was no different.</a:t>
            </a:r>
          </a:p>
          <a:p>
            <a:r>
              <a:rPr lang="en-US" dirty="0" smtClean="0">
                <a:latin typeface="Times New Roman" pitchFamily="18" charset="0"/>
                <a:cs typeface="Times New Roman" pitchFamily="18" charset="0"/>
              </a:rPr>
              <a:t>The people’s distrust and dislike of the church was the dislike of abuses within the church especially the fees charged for all church activities.(see question 5)</a:t>
            </a:r>
          </a:p>
        </p:txBody>
      </p:sp>
    </p:spTree>
    <p:extLst>
      <p:ext uri="{BB962C8B-B14F-4D97-AF65-F5344CB8AC3E}">
        <p14:creationId xmlns="" xmlns:p14="http://schemas.microsoft.com/office/powerpoint/2010/main" val="2918100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6521213" y="847003"/>
            <a:ext cx="2619375" cy="4111980"/>
          </a:xfrm>
          <a:prstGeom prst="rect">
            <a:avLst/>
          </a:prstGeom>
        </p:spPr>
      </p:pic>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Jan Hus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5441" y="1417638"/>
            <a:ext cx="6629400" cy="5135562"/>
          </a:xfrm>
        </p:spPr>
        <p:txBody>
          <a:bodyPr>
            <a:noAutofit/>
          </a:bodyPr>
          <a:lstStyle/>
          <a:p>
            <a:r>
              <a:rPr lang="en-US" sz="2000" dirty="0" smtClean="0">
                <a:latin typeface="Times New Roman" pitchFamily="18" charset="0"/>
                <a:cs typeface="Times New Roman" pitchFamily="18" charset="0"/>
              </a:rPr>
              <a:t>Called for an end to corruption of the clergy and to excessive papal power within the church.</a:t>
            </a:r>
          </a:p>
          <a:p>
            <a:r>
              <a:rPr lang="en-US" sz="2000" dirty="0">
                <a:latin typeface="Times New Roman" pitchFamily="18" charset="0"/>
                <a:cs typeface="Times New Roman" pitchFamily="18" charset="0"/>
              </a:rPr>
              <a:t>H</a:t>
            </a:r>
            <a:r>
              <a:rPr lang="en-US" sz="2000" dirty="0" smtClean="0">
                <a:latin typeface="Times New Roman" pitchFamily="18" charset="0"/>
                <a:cs typeface="Times New Roman" pitchFamily="18" charset="0"/>
              </a:rPr>
              <a:t>e was burned at the stake in 1415 because the Holy Roman emperor’s orders were being ignored.(see question 9)</a:t>
            </a:r>
          </a:p>
          <a:p>
            <a:r>
              <a:rPr lang="en-US" sz="2000" dirty="0" smtClean="0">
                <a:latin typeface="Times New Roman" pitchFamily="18" charset="0"/>
                <a:cs typeface="Times New Roman" pitchFamily="18" charset="0"/>
              </a:rPr>
              <a:t>In response of that the </a:t>
            </a:r>
            <a:r>
              <a:rPr lang="en-US" sz="2000"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zechs led a revolutionary upheaval in Bohemia</a:t>
            </a:r>
          </a:p>
          <a:p>
            <a:r>
              <a:rPr lang="en-US" sz="2000" dirty="0" smtClean="0">
                <a:latin typeface="Times New Roman" pitchFamily="18" charset="0"/>
                <a:cs typeface="Times New Roman" pitchFamily="18" charset="0"/>
              </a:rPr>
              <a:t>He became important because the Czechs produced religious pamphlets and copies of the Bible in Czech and criticized the corruption of leading church officials. Czechs became aware of their own national identity. They wanted to end German control of their country. They wanted reforms in the Catholic Church in Bohemia.(see question 8)</a:t>
            </a:r>
            <a:endParaRPr lang="en-US"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3163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Schism</a:t>
            </a:r>
            <a:endParaRPr lang="en-US" dirty="0"/>
          </a:p>
        </p:txBody>
      </p:sp>
      <p:sp>
        <p:nvSpPr>
          <p:cNvPr id="3" name="Content Placeholder 2"/>
          <p:cNvSpPr>
            <a:spLocks noGrp="1"/>
          </p:cNvSpPr>
          <p:nvPr>
            <p:ph idx="1"/>
          </p:nvPr>
        </p:nvSpPr>
        <p:spPr>
          <a:xfrm>
            <a:off x="304800" y="1600200"/>
            <a:ext cx="8229600" cy="4525963"/>
          </a:xfrm>
        </p:spPr>
        <p:txBody>
          <a:bodyPr>
            <a:normAutofit fontScale="92500" lnSpcReduction="20000"/>
          </a:bodyPr>
          <a:lstStyle/>
          <a:p>
            <a:r>
              <a:rPr lang="en-US" dirty="0" smtClean="0"/>
              <a:t>Lasted from 1378 to 1417</a:t>
            </a:r>
          </a:p>
          <a:p>
            <a:r>
              <a:rPr lang="en-US" dirty="0" smtClean="0"/>
              <a:t>It came about because Roman mobs forced the College of Cardinals to elect an Italian as pope. The pope refused to resign so they elected two different popes.(see question 3)</a:t>
            </a:r>
          </a:p>
          <a:p>
            <a:r>
              <a:rPr lang="en-US" dirty="0" smtClean="0"/>
              <a:t>There were two results that the churches faced which the church faced the dilemma of being led by two popes and it caused serious divisions in the church.(see question 4)</a:t>
            </a:r>
          </a:p>
          <a:p>
            <a:r>
              <a:rPr lang="en-US" dirty="0" smtClean="0"/>
              <a:t>A church council finally met at Constance, Switzerland and ended the schism in 1417</a:t>
            </a:r>
          </a:p>
        </p:txBody>
      </p:sp>
    </p:spTree>
    <p:extLst>
      <p:ext uri="{BB962C8B-B14F-4D97-AF65-F5344CB8AC3E}">
        <p14:creationId xmlns="" xmlns:p14="http://schemas.microsoft.com/office/powerpoint/2010/main" val="3535936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Crusades and Hussites</a:t>
            </a:r>
            <a:endParaRPr lang="en-US" dirty="0"/>
          </a:p>
        </p:txBody>
      </p:sp>
      <p:sp>
        <p:nvSpPr>
          <p:cNvPr id="3" name="Content Placeholder 2"/>
          <p:cNvSpPr>
            <a:spLocks noGrp="1"/>
          </p:cNvSpPr>
          <p:nvPr>
            <p:ph idx="1"/>
          </p:nvPr>
        </p:nvSpPr>
        <p:spPr/>
        <p:txBody>
          <a:bodyPr/>
          <a:lstStyle/>
          <a:p>
            <a:r>
              <a:rPr lang="en-US" dirty="0" smtClean="0"/>
              <a:t>After the crusades against the Hussites and the compromise they gave the Hussites certain religious liberties in return of their allegiance to the church as a lasting result of the movement.(see question 10)</a:t>
            </a:r>
          </a:p>
          <a:p>
            <a:r>
              <a:rPr lang="en-US" dirty="0" smtClean="0"/>
              <a:t>Crusades plundered without mercy and took what they wanted from the people of what is now known as the Middle East.</a:t>
            </a:r>
            <a:endParaRPr lang="en-US" dirty="0"/>
          </a:p>
        </p:txBody>
      </p:sp>
    </p:spTree>
    <p:extLst>
      <p:ext uri="{BB962C8B-B14F-4D97-AF65-F5344CB8AC3E}">
        <p14:creationId xmlns="" xmlns:p14="http://schemas.microsoft.com/office/powerpoint/2010/main" val="18795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france-allbattles.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523</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Section 13.4 The troubled churches</vt:lpstr>
      <vt:lpstr>Key Terms</vt:lpstr>
      <vt:lpstr>Pope Clement V</vt:lpstr>
      <vt:lpstr>John Wycliffe</vt:lpstr>
      <vt:lpstr>The Lollards</vt:lpstr>
      <vt:lpstr>Jan Hus</vt:lpstr>
      <vt:lpstr>Great Schism</vt:lpstr>
      <vt:lpstr>Crusades and Hussites</vt:lpstr>
      <vt:lpstr>Slide 9</vt:lpstr>
      <vt:lpstr>Resources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13.4 The troubled churches.</dc:title>
  <dc:creator>MVR3</dc:creator>
  <cp:lastModifiedBy>MVR3</cp:lastModifiedBy>
  <cp:revision>29</cp:revision>
  <dcterms:created xsi:type="dcterms:W3CDTF">2014-03-04T14:03:04Z</dcterms:created>
  <dcterms:modified xsi:type="dcterms:W3CDTF">2014-03-07T16:08:18Z</dcterms:modified>
</cp:coreProperties>
</file>