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8DBA-368E-4406-B250-617F1D1B77FF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C08FE-F41A-4862-B071-810EB3FBA7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8DBA-368E-4406-B250-617F1D1B77FF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08FE-F41A-4862-B071-810EB3FBA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8DBA-368E-4406-B250-617F1D1B77FF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08FE-F41A-4862-B071-810EB3FBA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2D8DBA-368E-4406-B250-617F1D1B77FF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E1C08FE-F41A-4862-B071-810EB3FBA73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8DBA-368E-4406-B250-617F1D1B77FF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08FE-F41A-4862-B071-810EB3FBA7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8DBA-368E-4406-B250-617F1D1B77FF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08FE-F41A-4862-B071-810EB3FBA7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08FE-F41A-4862-B071-810EB3FBA7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8DBA-368E-4406-B250-617F1D1B77FF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8DBA-368E-4406-B250-617F1D1B77FF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08FE-F41A-4862-B071-810EB3FBA7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8DBA-368E-4406-B250-617F1D1B77FF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08FE-F41A-4862-B071-810EB3FBA7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2D8DBA-368E-4406-B250-617F1D1B77FF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C08FE-F41A-4862-B071-810EB3FBA7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8DBA-368E-4406-B250-617F1D1B77FF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C08FE-F41A-4862-B071-810EB3FBA7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2D8DBA-368E-4406-B250-617F1D1B77FF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E1C08FE-F41A-4862-B071-810EB3FBA73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udorhistory.org/aragon/" TargetMode="External"/><Relationship Id="rId2" Type="http://schemas.openxmlformats.org/officeDocument/2006/relationships/hyperlink" Target="http://www.findagrave.com/cgi-bin/fg.cgi?page=gr&amp;GRid=2215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ndb.com/people/182/000093900/" TargetMode="External"/><Relationship Id="rId4" Type="http://schemas.openxmlformats.org/officeDocument/2006/relationships/hyperlink" Target="http://www.richardiii.net/2_1_0_richardiii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dirty="0" smtClean="0">
                <a:latin typeface="Kunstler Script" pitchFamily="66" charset="0"/>
              </a:rPr>
              <a:t>Lindsey Myers</a:t>
            </a:r>
          </a:p>
          <a:p>
            <a:r>
              <a:rPr lang="en-US" sz="4800" b="1" dirty="0" smtClean="0">
                <a:latin typeface="Kunstler Script" pitchFamily="66" charset="0"/>
              </a:rPr>
              <a:t>Rylee Box</a:t>
            </a:r>
          </a:p>
          <a:p>
            <a:r>
              <a:rPr lang="en-US" sz="4800" b="1" dirty="0" smtClean="0">
                <a:latin typeface="Kunstler Script" pitchFamily="66" charset="0"/>
              </a:rPr>
              <a:t>Samantha </a:t>
            </a:r>
            <a:r>
              <a:rPr lang="en-US" sz="4800" b="1" dirty="0" err="1" smtClean="0">
                <a:latin typeface="Kunstler Script" pitchFamily="66" charset="0"/>
              </a:rPr>
              <a:t>Overturf</a:t>
            </a:r>
            <a:endParaRPr lang="en-US" sz="4800" b="1" dirty="0">
              <a:latin typeface="Kunstler Script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Strengthening of Monarchy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47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Assemblies or gathering.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Cortes and Map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4355284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2.uncp.edu/home/rwb/hundred_years_war_m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371600"/>
            <a:ext cx="3505200" cy="417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13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Blackadder ITC" pitchFamily="82" charset="0"/>
              </a:rPr>
              <a:t>Joan of Arc </a:t>
            </a:r>
          </a:p>
          <a:p>
            <a:r>
              <a:rPr lang="en-US" dirty="0" smtClean="0">
                <a:latin typeface="Blackadder ITC" pitchFamily="82" charset="0"/>
              </a:rPr>
              <a:t>1429 A.D.</a:t>
            </a:r>
          </a:p>
          <a:p>
            <a:r>
              <a:rPr lang="en-US" dirty="0" smtClean="0">
                <a:latin typeface="Blackadder ITC" pitchFamily="82" charset="0"/>
              </a:rPr>
              <a:t>17 years old.</a:t>
            </a:r>
          </a:p>
          <a:p>
            <a:r>
              <a:rPr lang="en-US" dirty="0" smtClean="0">
                <a:latin typeface="Blackadder ITC" pitchFamily="82" charset="0"/>
              </a:rPr>
              <a:t>Could hear Heavenly voices</a:t>
            </a:r>
          </a:p>
          <a:p>
            <a:r>
              <a:rPr lang="en-US" dirty="0" smtClean="0">
                <a:latin typeface="Blackadder ITC" pitchFamily="82" charset="0"/>
              </a:rPr>
              <a:t>Led the French army.</a:t>
            </a:r>
          </a:p>
          <a:p>
            <a:r>
              <a:rPr lang="en-US" dirty="0" smtClean="0">
                <a:latin typeface="Blackadder ITC" pitchFamily="82" charset="0"/>
              </a:rPr>
              <a:t>She was burned at stake.</a:t>
            </a:r>
          </a:p>
          <a:p>
            <a:pPr marL="0" indent="0">
              <a:buNone/>
            </a:pPr>
            <a:r>
              <a:rPr lang="en-US" dirty="0" smtClean="0">
                <a:latin typeface="Blackadder ITC" pitchFamily="82" charset="0"/>
              </a:rPr>
              <a:t>Louis Xl</a:t>
            </a:r>
          </a:p>
          <a:p>
            <a:r>
              <a:rPr lang="en-US" dirty="0" smtClean="0">
                <a:latin typeface="Blackadder ITC" pitchFamily="82" charset="0"/>
              </a:rPr>
              <a:t>Son of Charles the VII</a:t>
            </a:r>
          </a:p>
          <a:p>
            <a:r>
              <a:rPr lang="en-US" dirty="0" smtClean="0">
                <a:latin typeface="Blackadder ITC" pitchFamily="82" charset="0"/>
              </a:rPr>
              <a:t>Strengthened the bureaucracy </a:t>
            </a:r>
          </a:p>
          <a:p>
            <a:r>
              <a:rPr lang="en-US" dirty="0" smtClean="0">
                <a:latin typeface="Blackadder ITC" pitchFamily="82" charset="0"/>
              </a:rPr>
              <a:t>United the French feudal land under his crown</a:t>
            </a:r>
          </a:p>
          <a:p>
            <a:endParaRPr lang="en-US" dirty="0">
              <a:latin typeface="Blackadder ITC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itchFamily="66" charset="0"/>
              </a:rPr>
              <a:t>Joan of Arc and Louis Xl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unstler Script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09600"/>
            <a:ext cx="32004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505200"/>
            <a:ext cx="2590800" cy="310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04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-20782"/>
            <a:ext cx="19050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218" y="19812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Richard III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King Edward IV’s brother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When Edward died Richard locked his two nephew’s in the Tower of London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Lack of widespread support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Died in 1485 A.D. on Bosworth Field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Fell to the forces of Henry Tudor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Henry VIII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First Tudor king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Became king after he killed Richard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Eliminated royal claimants to the throne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Avoided costly foreign wars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Increased royal power over the nobles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As a result of his ruling, English emerged from War of the Roses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strengthened.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Richard III and Henry VIII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0"/>
            <a:ext cx="3261789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8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In 1469 A.D. they were married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Had their own laws and officials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Maintained separate governments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Location: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Castile is in the center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Aragon is on the Mediterranean coast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They ended religious toleration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Both owed separate kingdoms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Ferdinand of Aragon and Isabella of Castile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19200"/>
            <a:ext cx="3790950" cy="2778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81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lgerian" pitchFamily="82" charset="0"/>
              </a:rPr>
              <a:t>Feudal              </a:t>
            </a:r>
            <a:r>
              <a:rPr lang="en-US" dirty="0">
                <a:latin typeface="Algerian" pitchFamily="82" charset="0"/>
              </a:rPr>
              <a:t>S</a:t>
            </a:r>
            <a:r>
              <a:rPr lang="en-US" dirty="0" smtClean="0">
                <a:latin typeface="Algerian" pitchFamily="82" charset="0"/>
              </a:rPr>
              <a:t>even                       Long bow</a:t>
            </a:r>
          </a:p>
          <a:p>
            <a:pPr marL="0" indent="0">
              <a:buNone/>
            </a:pPr>
            <a:r>
              <a:rPr lang="en-US" dirty="0" smtClean="0">
                <a:latin typeface="Algerian" pitchFamily="82" charset="0"/>
              </a:rPr>
              <a:t>1453       Joan of Arc             York</a:t>
            </a:r>
          </a:p>
          <a:p>
            <a:pPr marL="0" indent="0">
              <a:buNone/>
            </a:pPr>
            <a:r>
              <a:rPr lang="en-US" dirty="0" smtClean="0">
                <a:latin typeface="Algerian" pitchFamily="82" charset="0"/>
              </a:rPr>
              <a:t>     Aragon                                            Castile                </a:t>
            </a:r>
          </a:p>
          <a:p>
            <a:pPr marL="0" indent="0">
              <a:buNone/>
            </a:pPr>
            <a:r>
              <a:rPr lang="en-US" dirty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                               Firearms</a:t>
            </a:r>
          </a:p>
          <a:p>
            <a:pPr marL="0" indent="0">
              <a:buNone/>
            </a:pPr>
            <a:r>
              <a:rPr lang="en-US" dirty="0" smtClean="0">
                <a:latin typeface="Algerian" pitchFamily="82" charset="0"/>
              </a:rPr>
              <a:t>Louis XI       </a:t>
            </a:r>
          </a:p>
          <a:p>
            <a:pPr marL="0" indent="0">
              <a:buNone/>
            </a:pPr>
            <a:r>
              <a:rPr lang="en-US" dirty="0">
                <a:latin typeface="Algerian" pitchFamily="82" charset="0"/>
              </a:rPr>
              <a:t> </a:t>
            </a:r>
            <a:r>
              <a:rPr lang="en-US" dirty="0" smtClean="0">
                <a:latin typeface="Algerian" pitchFamily="82" charset="0"/>
              </a:rPr>
              <a:t>                                                                Lancaster        </a:t>
            </a:r>
          </a:p>
          <a:p>
            <a:pPr marL="0" indent="0">
              <a:buNone/>
            </a:pPr>
            <a:r>
              <a:rPr lang="en-US" dirty="0" smtClean="0">
                <a:latin typeface="Algerian" pitchFamily="82" charset="0"/>
              </a:rPr>
              <a:t>                            Charles The Bold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5486400"/>
            <a:ext cx="8229600" cy="1219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lgerian" pitchFamily="82" charset="0"/>
              </a:rPr>
              <a:t>Guided Reading</a:t>
            </a:r>
            <a:endParaRPr lang="en-US" sz="54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62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>
                <a:latin typeface="Algerian" pitchFamily="82" charset="0"/>
              </a:rPr>
              <a:t>Feudal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Algerian" pitchFamily="82" charset="0"/>
              </a:rPr>
              <a:t>Edward III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Algerian" pitchFamily="82" charset="0"/>
              </a:rPr>
              <a:t>Joan of Arc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Algerian" pitchFamily="82" charset="0"/>
              </a:rPr>
              <a:t>1453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Algerian" pitchFamily="82" charset="0"/>
              </a:rPr>
              <a:t>Long bow and Firearms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Algerian" pitchFamily="82" charset="0"/>
              </a:rPr>
              <a:t>Louis XI , Charles The Bold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Algerian" pitchFamily="82" charset="0"/>
              </a:rPr>
              <a:t>York, Lancaster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Algerian" pitchFamily="82" charset="0"/>
              </a:rPr>
              <a:t>Aragon and Castile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Algerian" pitchFamily="82" charset="0"/>
              </a:rPr>
              <a:t>Seven</a:t>
            </a:r>
          </a:p>
          <a:p>
            <a:pPr marL="514350" indent="-514350">
              <a:buAutoNum type="arabicParenR"/>
            </a:pPr>
            <a:endParaRPr lang="en-US" dirty="0">
              <a:latin typeface="Algerian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Answers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2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Joan of arc is buried in the Winchester Cathedral in Hampshire, England</a:t>
            </a:r>
          </a:p>
          <a:p>
            <a:r>
              <a:rPr lang="en-US" dirty="0" smtClean="0"/>
              <a:t> Aragon died January 7, 1536</a:t>
            </a:r>
          </a:p>
          <a:p>
            <a:r>
              <a:rPr lang="en-US" smtClean="0"/>
              <a:t>Catherine </a:t>
            </a:r>
            <a:r>
              <a:rPr lang="en-US" dirty="0" smtClean="0"/>
              <a:t>Aragon had two husbands</a:t>
            </a:r>
          </a:p>
          <a:p>
            <a:r>
              <a:rPr lang="en-US" dirty="0" smtClean="0"/>
              <a:t>Richard III  wife was Cecily Neville </a:t>
            </a:r>
          </a:p>
          <a:p>
            <a:r>
              <a:rPr lang="en-US" dirty="0" smtClean="0"/>
              <a:t>Louis the  XI has a stutter.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Extra </a:t>
            </a:r>
            <a:r>
              <a:rPr lang="en-US" dirty="0"/>
              <a:t>F</a:t>
            </a:r>
            <a:r>
              <a:rPr lang="en-US" dirty="0" smtClean="0"/>
              <a:t>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5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www.findagrave.com/cgi-bin/fg.cgi?page=gr&amp;GRid=22152</a:t>
            </a:r>
            <a:endParaRPr lang="en-US" dirty="0" smtClean="0"/>
          </a:p>
          <a:p>
            <a:r>
              <a:rPr lang="en-US" dirty="0">
                <a:hlinkClick r:id="rId3"/>
              </a:rPr>
              <a:t>http://tudorhistory.org/aragon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www.richardiii.net/2_1_0_richardiii.php</a:t>
            </a:r>
            <a:endParaRPr lang="en-US" dirty="0" smtClean="0"/>
          </a:p>
          <a:p>
            <a:r>
              <a:rPr lang="en-US" dirty="0">
                <a:hlinkClick r:id="rId5"/>
              </a:rPr>
              <a:t>http://www.nndb.com/people/182/000093900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Work Sited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2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113</TotalTime>
  <Words>301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Algerian</vt:lpstr>
      <vt:lpstr>Blackadder ITC</vt:lpstr>
      <vt:lpstr>Constantia</vt:lpstr>
      <vt:lpstr>Edwardian Script ITC</vt:lpstr>
      <vt:lpstr>Kunstler Script</vt:lpstr>
      <vt:lpstr>Wingdings</vt:lpstr>
      <vt:lpstr>Wingdings 2</vt:lpstr>
      <vt:lpstr>Paper</vt:lpstr>
      <vt:lpstr>Strengthening of Monarchy</vt:lpstr>
      <vt:lpstr>Cortes and Map</vt:lpstr>
      <vt:lpstr>Joan of Arc and Louis Xl</vt:lpstr>
      <vt:lpstr>Richard III and Henry VIII</vt:lpstr>
      <vt:lpstr>Ferdinand of Aragon and Isabella of Castile</vt:lpstr>
      <vt:lpstr>Guided Reading</vt:lpstr>
      <vt:lpstr>Answers</vt:lpstr>
      <vt:lpstr>Five Extra Facts</vt:lpstr>
      <vt:lpstr>Work Sited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Monarchy</dc:title>
  <dc:creator>spencer torwegge</dc:creator>
  <cp:lastModifiedBy>Microsoft account</cp:lastModifiedBy>
  <cp:revision>13</cp:revision>
  <dcterms:created xsi:type="dcterms:W3CDTF">2014-03-05T14:16:24Z</dcterms:created>
  <dcterms:modified xsi:type="dcterms:W3CDTF">2014-03-08T20:32:20Z</dcterms:modified>
</cp:coreProperties>
</file>