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46D2-CD67-4392-863F-EB7560846621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D5A8-9D52-40E6-B4AB-D836EF8A3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0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46D2-CD67-4392-863F-EB7560846621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D5A8-9D52-40E6-B4AB-D836EF8A3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7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46D2-CD67-4392-863F-EB7560846621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D5A8-9D52-40E6-B4AB-D836EF8A3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6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46D2-CD67-4392-863F-EB7560846621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D5A8-9D52-40E6-B4AB-D836EF8A3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6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46D2-CD67-4392-863F-EB7560846621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D5A8-9D52-40E6-B4AB-D836EF8A3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7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46D2-CD67-4392-863F-EB7560846621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D5A8-9D52-40E6-B4AB-D836EF8A3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2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46D2-CD67-4392-863F-EB7560846621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D5A8-9D52-40E6-B4AB-D836EF8A3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86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46D2-CD67-4392-863F-EB7560846621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D5A8-9D52-40E6-B4AB-D836EF8A3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5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46D2-CD67-4392-863F-EB7560846621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D5A8-9D52-40E6-B4AB-D836EF8A3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47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46D2-CD67-4392-863F-EB7560846621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D5A8-9D52-40E6-B4AB-D836EF8A3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5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46D2-CD67-4392-863F-EB7560846621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D5A8-9D52-40E6-B4AB-D836EF8A3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918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346D2-CD67-4392-863F-EB7560846621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7D5A8-9D52-40E6-B4AB-D836EF8A3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4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istorymedren.about.com/library/who/blwwclovis.htm" TargetMode="External"/><Relationship Id="rId2" Type="http://schemas.openxmlformats.org/officeDocument/2006/relationships/hyperlink" Target="http://www.heritage-history.com/www/heritage.php?Dir=characters&amp;FileName=martel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istory.com/topics/Charlemagne" TargetMode="External"/><Relationship Id="rId4" Type="http://schemas.openxmlformats.org/officeDocument/2006/relationships/hyperlink" Target="http://www.infoplease.com/encyclopedia/people/pepin-short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103" y="76200"/>
            <a:ext cx="5601163" cy="6781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Frankish Rulers</a:t>
            </a:r>
            <a:endParaRPr lang="en-US" sz="96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By: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Timmy Toney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Cheyenne Jennings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Eric Ellis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02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772255"/>
            <a:ext cx="3796145" cy="595931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0756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u="sng" dirty="0" smtClean="0"/>
              <a:t>Clovis</a:t>
            </a:r>
            <a:endParaRPr lang="en-US" sz="8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became king of the Franks in A.D. 481</a:t>
            </a:r>
          </a:p>
          <a:p>
            <a:r>
              <a:rPr lang="en-US" dirty="0" smtClean="0"/>
              <a:t>Founder of Merovingian dynasty of </a:t>
            </a:r>
            <a:r>
              <a:rPr lang="en-US" dirty="0"/>
              <a:t>F</a:t>
            </a:r>
            <a:r>
              <a:rPr lang="en-US" dirty="0" smtClean="0"/>
              <a:t>rankish kings</a:t>
            </a:r>
          </a:p>
          <a:p>
            <a:r>
              <a:rPr lang="en-US" dirty="0" smtClean="0"/>
              <a:t>Defeated the last roman ruler in Gaul  </a:t>
            </a:r>
          </a:p>
          <a:p>
            <a:r>
              <a:rPr lang="en-US" dirty="0" smtClean="0"/>
              <a:t>conquered various </a:t>
            </a:r>
            <a:r>
              <a:rPr lang="en-US" dirty="0"/>
              <a:t>G</a:t>
            </a:r>
            <a:r>
              <a:rPr lang="en-US" dirty="0" smtClean="0"/>
              <a:t>ermanic peoples in modern day </a:t>
            </a:r>
            <a:r>
              <a:rPr lang="en-US" dirty="0"/>
              <a:t>F</a:t>
            </a:r>
            <a:r>
              <a:rPr lang="en-US" dirty="0" smtClean="0"/>
              <a:t>rance </a:t>
            </a:r>
          </a:p>
          <a:p>
            <a:r>
              <a:rPr lang="en-US" dirty="0" smtClean="0"/>
              <a:t>Son of </a:t>
            </a:r>
            <a:r>
              <a:rPr lang="en-US" dirty="0"/>
              <a:t>F</a:t>
            </a:r>
            <a:r>
              <a:rPr lang="en-US" dirty="0" smtClean="0"/>
              <a:t>rankish king </a:t>
            </a:r>
            <a:r>
              <a:rPr lang="en-US" dirty="0"/>
              <a:t>C</a:t>
            </a:r>
            <a:r>
              <a:rPr lang="en-US" dirty="0" smtClean="0"/>
              <a:t>hilderis and the </a:t>
            </a:r>
            <a:r>
              <a:rPr lang="en-US" dirty="0"/>
              <a:t>T</a:t>
            </a:r>
            <a:r>
              <a:rPr lang="en-US" dirty="0" smtClean="0"/>
              <a:t>huringian</a:t>
            </a:r>
          </a:p>
          <a:p>
            <a:r>
              <a:rPr lang="en-US" dirty="0" smtClean="0"/>
              <a:t>first German ruler to accept Catholicism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0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03179"/>
            <a:ext cx="4800600" cy="669557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u="sng" dirty="0" smtClean="0"/>
              <a:t>Charles Martel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Known as “The Hammer”</a:t>
            </a:r>
          </a:p>
          <a:p>
            <a:r>
              <a:rPr lang="en-US" dirty="0" smtClean="0"/>
              <a:t>Became Mayor of the palace in A.D. 714</a:t>
            </a:r>
          </a:p>
          <a:p>
            <a:r>
              <a:rPr lang="en-US" dirty="0" smtClean="0"/>
              <a:t>An important military and political leader </a:t>
            </a:r>
          </a:p>
          <a:p>
            <a:r>
              <a:rPr lang="en-US" dirty="0" smtClean="0"/>
              <a:t>Effectively ruled all of the Frankish kingdoms by the end of his reign</a:t>
            </a:r>
          </a:p>
          <a:p>
            <a:r>
              <a:rPr lang="en-US" dirty="0" smtClean="0"/>
              <a:t>Most famous for leading the successful defense of tours </a:t>
            </a:r>
            <a:r>
              <a:rPr lang="en-US" dirty="0"/>
              <a:t>F</a:t>
            </a:r>
            <a:r>
              <a:rPr lang="en-US" dirty="0" smtClean="0"/>
              <a:t>rance against </a:t>
            </a:r>
            <a:r>
              <a:rPr lang="en-US" dirty="0"/>
              <a:t>M</a:t>
            </a:r>
            <a:r>
              <a:rPr lang="en-US" dirty="0" smtClean="0"/>
              <a:t>uslim forces In A.D. 732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32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52628"/>
            <a:ext cx="4962676" cy="62529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u="sng" dirty="0" smtClean="0"/>
              <a:t>Pepin the short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Carolingian king of the Franks</a:t>
            </a:r>
          </a:p>
          <a:p>
            <a:r>
              <a:rPr lang="en-US" dirty="0" smtClean="0"/>
              <a:t>Son of Charles Martel and Father of Charlemagne</a:t>
            </a:r>
          </a:p>
          <a:p>
            <a:r>
              <a:rPr lang="en-US" dirty="0" smtClean="0"/>
              <a:t>Ruled Neustria, </a:t>
            </a:r>
            <a:r>
              <a:rPr lang="en-US" dirty="0" err="1" smtClean="0"/>
              <a:t>Burguncy</a:t>
            </a:r>
            <a:r>
              <a:rPr lang="en-US" dirty="0" smtClean="0"/>
              <a:t> and Provence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8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75106"/>
            <a:ext cx="4114800" cy="63427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u="sng" dirty="0" smtClean="0"/>
              <a:t>Charlemagne 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Known as Karl and </a:t>
            </a:r>
            <a:r>
              <a:rPr lang="en-US" dirty="0" smtClean="0"/>
              <a:t>Charles </a:t>
            </a:r>
            <a:r>
              <a:rPr lang="en-US" dirty="0" smtClean="0"/>
              <a:t>the great </a:t>
            </a:r>
          </a:p>
          <a:p>
            <a:r>
              <a:rPr lang="en-US" dirty="0" smtClean="0"/>
              <a:t>Medieval </a:t>
            </a:r>
            <a:r>
              <a:rPr lang="en-US" dirty="0" smtClean="0"/>
              <a:t>emperor who ruled much of western </a:t>
            </a:r>
            <a:r>
              <a:rPr lang="en-US" dirty="0"/>
              <a:t>E</a:t>
            </a:r>
            <a:r>
              <a:rPr lang="en-US" dirty="0" smtClean="0"/>
              <a:t>urope </a:t>
            </a:r>
            <a:r>
              <a:rPr lang="en-US" dirty="0" smtClean="0"/>
              <a:t>from 768 to 814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99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37177"/>
            <a:ext cx="8426725" cy="56588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u="sng" dirty="0" smtClean="0">
                <a:solidFill>
                  <a:schemeClr val="bg1"/>
                </a:solidFill>
              </a:rPr>
              <a:t>Vikings</a:t>
            </a:r>
            <a:endParaRPr lang="en-US" sz="6000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Vikings were some of the most brutal human beings that ever lived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When Vikings invaded a country they would claim what they kill, and kill everything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Known for their ships that they used for trade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Had a unique culture including a polytheistic religion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50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u="sng" dirty="0" smtClean="0"/>
              <a:t>Work Sited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300" dirty="0">
                <a:hlinkClick r:id="rId2"/>
              </a:rPr>
              <a:t>http://www.heritage-history.com/www/heritage.php?Dir=characters&amp;FileName=martel.php</a:t>
            </a:r>
            <a:endParaRPr lang="en-US" sz="3300" dirty="0"/>
          </a:p>
          <a:p>
            <a:r>
              <a:rPr lang="en-US" sz="3300" dirty="0"/>
              <a:t> </a:t>
            </a:r>
          </a:p>
          <a:p>
            <a:r>
              <a:rPr lang="en-US" sz="3300" dirty="0">
                <a:hlinkClick r:id="rId3"/>
              </a:rPr>
              <a:t>http://historymedren.about.com/library/who/blwwclovis.htm</a:t>
            </a:r>
            <a:endParaRPr lang="en-US" sz="3300" dirty="0"/>
          </a:p>
          <a:p>
            <a:r>
              <a:rPr lang="en-US" sz="3300" dirty="0"/>
              <a:t> </a:t>
            </a:r>
          </a:p>
          <a:p>
            <a:r>
              <a:rPr lang="en-US" sz="3300" dirty="0">
                <a:hlinkClick r:id="rId4"/>
              </a:rPr>
              <a:t>http://www.infoplease.com/encyclopedia/people/pepin-short.html</a:t>
            </a:r>
            <a:endParaRPr lang="en-US" sz="3300" dirty="0"/>
          </a:p>
          <a:p>
            <a:r>
              <a:rPr lang="en-US" sz="3300" dirty="0"/>
              <a:t> </a:t>
            </a:r>
          </a:p>
          <a:p>
            <a:r>
              <a:rPr lang="en-US" sz="3300" dirty="0">
                <a:hlinkClick r:id="rId5"/>
              </a:rPr>
              <a:t>http://www.history.com/topics/Charlemagne</a:t>
            </a:r>
            <a:endParaRPr lang="en-US" sz="3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44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202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Frankish Rulers</vt:lpstr>
      <vt:lpstr>Clovis</vt:lpstr>
      <vt:lpstr>Charles Martel</vt:lpstr>
      <vt:lpstr>Pepin the short</vt:lpstr>
      <vt:lpstr>Charlemagne </vt:lpstr>
      <vt:lpstr>Vikings</vt:lpstr>
      <vt:lpstr>Work Sited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Frankish Rulers</dc:title>
  <dc:creator>MVR3</dc:creator>
  <cp:lastModifiedBy>MVR3</cp:lastModifiedBy>
  <cp:revision>8</cp:revision>
  <dcterms:created xsi:type="dcterms:W3CDTF">2014-03-05T14:02:52Z</dcterms:created>
  <dcterms:modified xsi:type="dcterms:W3CDTF">2014-03-07T14:35:28Z</dcterms:modified>
</cp:coreProperties>
</file>