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E262E8-D04E-44FC-9D1E-FDE08013873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71D271-95C0-4D75-AD7D-6FAF80B1E6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cksters.com/history/middle_ages/daily_life_in_the_middle_ages.php" TargetMode="External"/><Relationship Id="rId2" Type="http://schemas.openxmlformats.org/officeDocument/2006/relationships/hyperlink" Target="http://www.ducksters.com/history/middle_ages_art_literature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istorylearningsite.co.uk/medieval_towns.htm" TargetMode="External"/><Relationship Id="rId4" Type="http://schemas.openxmlformats.org/officeDocument/2006/relationships/hyperlink" Target="http://en.wikipedia.org/wiki/Economy_of_England_in_the_Middle_Ag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 and Cultural Revival</a:t>
            </a:r>
            <a:br>
              <a:rPr lang="en-US" dirty="0" smtClean="0"/>
            </a:br>
            <a:r>
              <a:rPr lang="en-US" sz="3600" dirty="0" smtClean="0"/>
              <a:t>Guided Reading 13-2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r>
              <a:rPr lang="en-US" sz="2800" dirty="0" smtClean="0"/>
              <a:t>By: David Elfrink </a:t>
            </a:r>
          </a:p>
          <a:p>
            <a:r>
              <a:rPr lang="en-US" sz="2800" dirty="0" smtClean="0"/>
              <a:t>          Jacob Schmidt</a:t>
            </a:r>
          </a:p>
          <a:p>
            <a:r>
              <a:rPr lang="en-US" sz="2800" dirty="0" smtClean="0"/>
              <a:t>    Corey Guay</a:t>
            </a:r>
          </a:p>
          <a:p>
            <a:r>
              <a:rPr lang="en-US" sz="2800" dirty="0" smtClean="0"/>
              <a:t>                 Nathan Davenport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hQSERQTExQWFRUWGB0aGRcYGCAdHhsdIBogHB8eHx0YHiYeHR8kIB4aIC8gIycpLC0tHh8xNTAqNSYrLCkBCQoKBQUFDQUFDSkYEhgpKSkpKSkpKSkpKSkpKSkpKSkpKSkpKSkpKSkpKSkpKSkpKSkpKSkpKSkpKSkpKSkpKf/AABEIAN4A4wMBIgACEQEDEQH/xAAcAAABBAMBAAAAAAAAAAAAAAAGAwQFBwABAgj/xABGEAACAgEDAgQEBQEGAQoFBQABAgMREgAEIQUxBhMiQQcyUWEUI0JxgZEzUmKhsfByFSQ0Q4KissHR8QgWc5LhFyVTZML/xAAUAQEAAAAAAAAAAAAAAAAAAAAA/8QAFBEBAAAAAAAAAAAAAAAAAAAAAP/aAAwDAQACEQMRAD8AvHWazWaDNNN31aKJlR3VWb5VPdvalHdj9h9tNuteII9uhLMMq9K97Pt2+v17d/pqn+u+dvZnklRSAisANwhKhSSJFvyzfexVqQDXddBYvUviXBGPSpc3XzKo7gXbNytWQRd17WNRsHxQkmZl223ilx9/xFDuAbPl4j3/AFX245rVfdL6XuPNEkI28wNvnJIpB9XP/WUMrGViw2LAAsNWH0592qEyNFHGvypG45PqPpKqa5Kj2r/LQTPS/FEskyRyRRorZAsrvILAsAHylX6km+Kr30pP4jcTFMcF4CPi0gclQ3ZBa1fuefbUN03xSrz7aFHiJ81g4UyMbwexbRBR6jZtrsdzdaceMuizy0IpZEsAt5aBgSvA7Ojij6vTft240Ek3iEjjMXXb8PNxfayP6ffTJeqb1mDCXaKmPymOWy31tgDX2r3+2oAb7dB/LXdqZslPOzm/xUCUFeqicWvuWHfUmnW9zjck8QXEEmOGcGuL5MZAJPA4vnjkjQTkXXGpcwC4NEpHNR9/T+Wb7VqMm8TzmSGMoyh5lBYqIxjn8v5r5sxFcKgJ+2ojds0ioksshBZgSI57HeqzKICAbJ5PfsOBHbedfxEBXz3yliGXkImSLKq1IzSFyiNVWlqaAIB0BT1rxK0UO2Yy4LKhLOUDcHDE0GWvn9jf+um6zbyNmJnsEenKOQAHv2eF/wDx/TTXxp0dZY9lt1D4rG35cb4lkXy1xxZSHHy+lio45Ya52fR54sVWZ0KkUgiVaA5H5cM/lkV2IXj7nsDzd9f3RBETJ5gNAPMqqewBNwA2ebAIHOk069vlAL+V3+VChLHvy7SkBeQOwPPtpRh1HEj8Wl8Ve2cGr9zjw1fYi/bTF593mqPvXz9yu13AAF+5CBD27+n+NBJyeKZIzcxUZqajSRSaFW1lVqvs3vwPfT7rHV5F2ygMsbsArS/pRsRZ96on39g30sBXUGeTdbVNxMZZFfErhJGcCrtmA6LxxyfVePBNVqX8assscCed5SNIskOMbHL0UoOAJUkyCrQ8AgrRJ0CcHifqEisirExW8WiliZ7BHBQykcjLk327e+k0651Ig3FOSBiQphYHE0WschjfPBAr5frx03qm5kRi0+0nNn8tJWh9Xe6kUNRPBB+t2R6A7ii3EimSXZ7ZTwB5KrPd/M1KRf7EnvY50DuDxD1ED/oxksFvUhQiiPTxlk5uxYReO492XUvF3UwmUexkHe82RMfcFsgR+9Egc8nuG22fdvSjZ4GPgGWLvfOSrEAEBogVyKFn3I74qg6ouIdY40cxR54xALkwWiPmcCyOFAC2T7khZXhjq08/rm9CCJXoAEW5ZgMx3xjCXQ5Ln6DUH4N6nvN5JuZ5HddiWZYUfENiPSWyABA4Jq+CG57a76vvfwvS2MVI+8lwiYnt5pEcbcGyVhVSAv8AcAGmvifqUewg23TYAGJKxkHkUQWLPfzCwXZf1Dg8PoF+pfEhl3KQxJagEs1CjWFUCbxpmJJqvT35Bk+lfEeCWcwMGjdTGGz9IuSMOMRyTycTfawex0I+COkyPBK87eY+c4dyeXYNMp59rpf2Hb7RB6Y79U3cd4Fodue1lZA0Q49xWd19SP7taC9NZoS+H/iBp0aKSi8SRNY7FXT+pp1fn6Vot0Gr1muW1mg71ms1zIRRs0K5Pb/PQVH8VfEOLnGQKyowAFhgbtW78ngnHsVs3akCtulJJGscy7pI5lzcWuJ7AEBg4u7rEgDniwdWdsNhtd/vZ8S5Wo8mRHUllZ7GQHDBu9mvSDyCQCDpPg3p8TJANrGcVyIk25dvYBsyp7+4JP8AqdAHbHcbyeJZId3s0DqSOFdjZHo/MkdgPSFINewsVqYhl3AxA3WzfsEjziCjgVhi45+xBHNc0NG8HRNlGQybSJLBaxtwD396SwftoD+JvjFNpGUgjX8VOAkTKCMe+TU1URkuJ+pPPp0Ajueqjp+9hmMwn8qQmfAoQSbsemQAuLagOFAHA9RJFvfGydSWJNvu22skYLOWIRjXzVb+Wy89i4vE/QaCPDfTZ13cWx3G2kkljkBxGLlFJyJJJARQTlYcWWstVAlXjPwZ5cY3McQE8R5wXJFBvHIISo5BJ9IW6OItrCU2Uu49CDeJOMxkAhWQg8AZCSSjZFmjYqzpTqO23RYXuRt6JOLOxrnuoMSnkcWWPF/cGa6VtulSKmMChmW2Ty3BUsoJsAUCDQP0vUqkOxhDOI1XIEuVViCuJvuPVxoK13PhqWWidyJVq0UyxgRsbKlVYoDdKOy5WxJ5y1rY7T82J13UUs5aFSxmTzKMwGRWAkOuZS/MZj2IP1snqfWtiIpZCYWVQrX5YYgisbGPNXY57H6aGt/0PZ71aiCxB2Xy5IYhkCCXLelbJbFTz2v6jgE/iPvoJJdmrsUbspSURsjO6AHJgwAAFmwDTBgeNImJZkDjqOYBWnLRAAAg0GuMtR73Z+tA0WreGtpNjFuJC8kcO3RajZfLUBmawhJLNwSWocAUO+n3Ro9oHFJ+HE0ZVRclKWHAW6A9AHpHORA9tBH9J27LIqR9WjmJJriJib7BMpuB7fKSbr6a73/V5Y2wbqsClWPzRRh1I/TSyquNfpZSOaAIIGjncdH2FetfQFCAEyY0D+9Gv8tRG16d0ONisbQLkPUglPcGg2OXDDkWKPJ0A90Hpqv1GOaOZd0IkMsjCMDESIxIXF2yLG/R7Zi/bTjx107bPu02008sIjjyR6Rkv1H5T6masAAPZPtepWPZbbZySzdPn28IZAGSRnKE2SHZrJBJ9Pt78+2uF8DbDcStut3Kk80rBi3mMkYBAVVQK49NXRayfr7aBqy7xSMN9tJEAtWcPE9e4xjUxGjZIKGrs+2m34LdhMyuxkQn+0ikjV6HJtpYVBtq7qQLP21Lr8P+ioSIxEpuzW6cMOewIlBA+n76d/8A6edOY2rMTWP/AEgk0ST8xJa7N3d/5aAW6xtOpBQFi2gDBgMnjsEWQTlkuddytKe1Dvpl0bw/uJbjkljJc+lYk4WzTSZlFDMFZ14LfNybAGjk/C7aKzNe5Zn5LeaTePYc8XXA/wBdM9n4Ol2c8smykGLgho51LMH+b8uQViGGIohlB9j20DHxNuk3HUgCQNr0xbdT6VfcOLRL7UqgMT+kZXof6O8m537yy5MdvnIbUj0yA0Qv+I4EX8qhBdRm2C7Pdbdm2jMHkkmh3E8nJJ8yRUPsOXYVZrFb93IFsdA6FHHudyRZtIVxPYBUIoG+boHQI+F9vjCQU5aWc8dh+dJYLdh7c3ZvjsdCOz6Up6tv441/L8mJGon0+iMMqgA3arXHPHe7OrA6fsw23cdvzJxdXX578i/e+b+uhjwxs2XqnU0UnALtsA3JrAlr9zZJ5/09gb+D9wI+tbqFB6fJS7OJ4LEUlmgLIHbij+oE2Vqo/DiJF1uYKrFkamYEAYtHGKPYkAsOK70eAaFuaDhl1mtMBfOs0CmmnVwvkS5Xj5bZVwaxN8+3Gnem/UYi0MiiySjAUaPIPY+x0A90fw2ilJEUi1WzYyteFcEUMsSVYjhlrj20Q7flpPqGr9vQp4036LFIsSiQi1FcACwOzELwCR7Dj9u2nUB5fm/V/wD5X+ug46htfMTHt6lP9GB9v21UPxv8MrMTvo5SHgVEZKu8mYDEryGvjmwb9ubszrfX49nH5kziOLFyXc8hrBChT6mJtqUA9hqm/HXiHdb91j2sLx7Yyq+T5KZD3DNieEBFhaLDvweADrwd1zaGbeydQkud5mCxxISswZUJwVAcyfLHBsCx9b04/ERWV2RMDNJYhlbzCWKkYYrkoclWAUl/lYHuKi9l4MHTptvuJHqN2RQ6Fi8TFgMo2UYyqeUK0HAflSFvU9HPNLudi0u4SXPcyswEaK4RJRFGfdwMzdA0cz9OAsvofSl2/wCUru2McYp2yPzSEG+1myOAOw038bdP83p+4jAJyRrCkg+7EWOea/m9Sm3iqRmy/Qo+3Bc/53pDry1t56HzRtZH/DX+nv8AbQCvi0bbbRyyMnGLAhVBIQooJAJuhSjjgUOOL0Gb/wCJix/hjtgGQRM2A7ks7Aq1GvTeNXwTfA0j8VusRpv3hkUkqgKLRqRpAynsOQFevqK4s2CMdV8JxQbdEkmhMoJQlmFYkJiw7OuJPajYGgPehfEaAblxMGEkwijdR3Roxiymvm9RPqHsa7gjRfu+mLNLtUduId1mK5orHIUWzz8oBJ79vrrz/vNxBDCkcYVmk581XF8SGrAsqab+oFduLj+GPVzuYUbJWKTqrN7knbsSb55FqnND0+/uFmAVQ9tDb+ENrcrHbwvcweigbmlB7C/7xAPFm60SMdJbc3l/xf8AkBoIXd+F9rGqsIIwckBJUGwXUEHLvdDvqTTpMZVfMjiZgBZwXvXNWOOdC/VfGav1BNgsZIDIWkIIGayK1KeMqHero17Xo1P+mgA4/CsT7ferLAhH4mUozIvpT0m1NXQ9VD2I1k3haLz+mqYoyoWUSZImTYoMT2vgiwQf9dFEAV3cE2S78EdxSoa+3H+utb0fn7datqkpvZfT9L59hoBfxi232v5cGyin3EwIWIRCgTwHdh8i8OPq1cEUSKy3/T9xEFmmCRM3rUrGVQDzcKEaqyEqSBTWCrpxwxNldW6tNFLOVjUyGSxJItKkcUaDLgEsSDOVC2fU3srEDnVHfcpErYFUmLGUI3CzCQSxmOS/MJUgggAXQFkcgj8MOpLuN5uJ5EVHMccaxgkeY0TAl8Oy16Xw9qNcZat3ax1NLz3Ce32OvOERba9Q3Ee1c1DP6DIuRc5WFY2GJpeP27KSx16E8P8AUxuF86sc44yVsGj6rojuPoRwQAffQO+mgGNh7eZKOP8A6jaFumejqvU5B6rXbpX0IjB9/Y53Q+h40UdMe0ej/wBbIP6SMNCE+68rqe7KcLLBE72e7KJlJQfXFEUn2+/bQDfTYV/5XlD24bdAhiQbeojVKf0leSRQsC7vVw6pjo8jtv3KlSibiJie2K2guwK5U9uwodiTdz6BNqvn/TWa078+2s0CusI1msOg4VKJP19v8v8A0/prYJ540jttzfpZSjV27j+GHB/1+oGlVNg+3J/10HnvxH1MdT6zL5js232z+XDGq5gtlR9IYH1sPmF91HYDVr9I8H7aOMxzRKVdSxR0NBao5+plsWO37+1iufhNCNvunEikh5pFiXuzNG1M10LC5d+3LXzWrF+Jsc/4aJts4SQzJES3YrMfJ/yZkYfdR37aApk2sckZRlV43HKkAqwP1B4IOqRj8HNt9xudsEdmjkaeKRf7Qp6TGUcc+Yv5gAbhmUg8XV5bcDFQDYAq7u64765baIWDlRmOzVzxdC/p6m4+50EL4Q8QDdwiWxkFCyUCAHF2RlziQQwvnFhepPq8IkhdLIDgLYPIyIFj+uh7pfTPw25luo0kPAPZilUw/dXNj6jUv4klK7WRl9gpBHHZwfbQVX8VeixS9XhL5HOIqy5YcoMg6sfs1UPdR/Fg+GfDW2SGooUVSFr0Kf0i+Stmz81km77a34t8KneKGTASxsQpkQOMWAD8Hi6uif8A0Iium7aLbsFm37xSfM0ZSKBTQokL5Y4xFWrH376B94h2Ecm2eNgACHohC1ESE0C1cAD5LA9IA4oaj/hrGi7ceUpRG3UjAHsMlcgc88DEWb9h+0sI4ZkaPbO8lksWslFJyF5sKq79K5D2xq9P9p04bZdvt4wcVBAJqzUbDnEAccDt9NA938wCPXckKK4ORAr313sQfzLN+tv411BGfVkBlYPb3xAvv+4/jTWUGKGZsvrj9iFCgD+Rf7nQCvVZq3nTExsvNPuO/bjD+eJr++OjwHVY9X3qJ1GWR8hHs9vt41ZVJa3dnpV9nbFFrv2vgnRT4O8VDeJMxBRo5SjKwKkH2BDcggUDf6g1cVoJjacMVNEl3bj6Zcfsea/g643MQ/EQt2bFx+/y/wCln+p1vEmSJrx5kGNd7N3/AEF/zrjez1PDwSPWDX1tAL/r/u9BHeIuns8NRuiteYLiwFGWRPueGIxsWOL5OhLqfjyH8NuoJI1iaOFRCwNeaStExoyqy4ekn3FjnsTYvUEXyHDAkCNv3rE325v9tVX438PKGeYsQfy2hjv5pJpRGFoC6WiaB4P2AoBXxF4W3KTNuoIS4Q4yzMGbzZcyWNAHP2BIXy+4aySq2T8LfGKbxTF5aQSwIEaJQQKuwwBAw5yBTmj2JGiXp/RIYNqNhl6TG6qOMihJuge9ZDmj7X31U03TJ9huIt3Er/kPTx+YsrhGYBkbhfmU2AC3qAIo3YW0HK7dyavz37fQ7g1796I/fQD1vfsOpFv0nZMV/wCIM7gc+1Bq/Yi+K0TdS6h/zWdgxYfiEKULtXeFxVdxi9/ydCMsvm9WC2pVNstZglixgmxr2B5YmwQRfF1oM6VIqbq3osItrHIwACls1Gf3ORQAEX8t0O9wA6qvpW4jdoKQqrujEkktl5m3YEgDleP1UK7citWqNAm451rXTKftrNB3rl1sEXVjuPbXWktyTg2PejVmuf39tB2gNC+9c6bTuwdBwFIazfN8UACPpkf+yPrp1WuXo8EX/H8e/wDOgoD4Oxyz9RLH1rBaCSyQAWZmoXRZ2ORY2BZoWRVtfEbctHsTIq5tHNA4T+8VmRgBZHuP/ftqo/hVvBtN9PtZGZWjkb0UAPSWUk33J9Kjmhd+x1ZfxXcP0p5A1FGjlBH78A/QNdAkdyP4Ap8PRldrArG2ESAn6kKATx9TepDQz8PeuJuNlEFbJoo41kIUhczGGKgn5qBFkaJtBB9c6O8xUpjaOHGY4oqVKgjlSa5b6Ej30lvpvxOxfG18yPgk1XYc1dEG/wCmpHfTr5gjZmXzVIGJo8WTTA2DXP7A1200/DpGx2yAKGGSLZAqxmP64mh/f/fQSG4W0ZQMr732otyL+wOs6fyHJ75t7VxfHf7aXYgf7+p1ztyCDX94/wBb50CUY/Pf/wCnHx/2pP8Af9NZuIrliP8AdyJ/+2tcQitxK1/oj4+lGT/XS7j8xTY4Dce/t/v+dAvqN6hfoUV+ZKoN/wCH1H/uodSWhXrm/MayuDbRQyvXtkaWPg/Yt27nQQfT3859xu1I53SNwb9ERK9jwAY6Nir/AI1LdP6aydV31BcZkhkFnjJQUb0VXIHzfYfTXPQemYxSwLQIyiLf3mWBELHmuWJvj+mpCPcZ7jbyEf20HB+4IYjnnsT/AJ6B5FiBGWPCswBIA5yK+5vtf/nqPPXoXmjKzKVxLf3RiTGAQT8wNMQRwea7a76/vVj2js4pQRyao2xsc9uP9ffVWdTnETiN4vOO6jwi25Jj8vCKJUZi0icuMcwasrXda0FuR9UEq+VkMnjf1DkfKpFHtdODX0BPbQp4vUPuemSlj5X4iNZAADbKS0RPsKcUTfZ+3fQn4d8RJ+CjgXcsNyGlSb8xcsssUFOGVrX0h0NAAAk8aef/ADNCsUMySQtOgjKbcqVt2IY02WPpeY2Aqml+gvQFfxLjnih/FwPl5RVxGw5Vl/XGy+oWLR0Nqys3y8kueobuHcxbeRSK3K+k+cwYMRwAMgTRyBoWKN17NPFXX03O0EYDK7iMkVRUu/lggmqKP3PbsDw16Q8OeCo9vCNzNJKrMVZVVyqpZHYe3mMAxHHJArgaBLoU3ljcbVx6o6kSzwqsiqAvaxHJGwHehhz9BDwyxbfQsvJMe2ViVsm0mTjtxyoysDi7111HqLydQggCsXjgmEjsVBbMGM2eBjlRy7fQe2m/hveS7bqrbXuImijHBo+XFnWXIBKo1fvx20El4YZ/wBayHIcZg8hV/Dj0n9JtSOB7Am+NXWNUZ8PzKWTBfyo9vu7Y/wB9pGwDCrHyGh+/01eeg1es1l63oM1zItgjXWuXPGg2NZrNcI/BJ9if6A6CqfjD4SRJYepx2jBhHOVAJYMMUb1cA3SX9Cv00T+E1gn2HkFBhMtNGFAIVwRb2fmNM/PqF82QToR/+IDxWV28eyibmU5yfXFcWQD/AImIIP1StDPgbxgEKPig8kFkLyFRhZVl9XpBApQSferJNaBLw313ddM3zbZ8zDHMyvGKUtjzmTjkwwCt6AMh9bbKxz8YoDuII/LmUOGZ7ia1W2VCVq/UQrCr4YDknUb4rVZpodyygGVRE+1kGLq3qAkPPrQ8x5DggqAT20j4v8OPttxGuzd4jNs5VkUOWvy8cMS5NYlyRyO1e+g1428XPLNHudo35cHpNrzbchqb9IYAHKqKV2Y6k/Be6fdZb0nNohcZDWWDoPS9AEsaquOcSFHu3+DW/wDxG3lgnjxm28h+YEEiQMfUPf1O/wDUfTUb0jdt06eLZyJ5kUc726SWEUjJSffLlsgQC1KAT8rBaSKssYYuHQlSpAqiGGJ59ww7H34P00r06YMPTziSLDX2rg/4u16g+mSR7UGFmLp5oKOzFifMcFbJ59BeNR3HMZsXxPbWHEEgYizit8VxyfazV2eef30CvlepvYkAWAL4v39+/b2v765nwDBiBlTEH+Bfb7AaWKm/9/010RoNXegXrkRmZFv+03UEZr9ccKHcOLvgZZgk/SvfUV8RPitJ0/qEUMUayRogfcA/NTE8KfYhRlz3vSfRN08rxgKGKbKXdOQeDJuixRaHHCAiwezaAw8LQkJm3HmSTyEfS5AKPPNfXSHVYHH4RkAby9xIhs8hSJACPuPQedPekbsARIwohJs67AqyXZHucr/r9NNPEK3tt2OayRxRPysFU0b+zdj30HO96pHJHDHJ6jKVcjuFVHMuR9wSqMR/wmuRqmfFXVzJu5pQz+YT5EaxOA4yYmSlAskM0q+36froi2+4MWzfdOzF025hBcD55mLAc8WIw3J9pB9dDPROvLHECS5nbIo/pHlhzcs1lVvn0qL5K37VoG29QOqdL2SHnEzu65MHHJHKKVAK81Y4Fk1rXWo12c8W3EqTzCSPIqDEExZfQ4YUScUOYNijY+i0wkAdNm7SQCxLupdogBNWQruCxYm+5ByJruNCzQpJNHttrGWlkYRmVzRdnIHChiqLz3s+/I0Fy7zeJNtlVRmZtwMUJCtjgry0ZGUBShZSbxJKA8nlX4k+LIxtVBhcMnMaE2r1QdCUeiojsn3WlYEHHW/D8cGzgCT4bhzh+Y6hY+WlVflBZj+VJRk5+UenKtV14n6lJO480iHFpLUGzGrKCyMAA9oFKFR28wDIWQQR8DdRduqJM7tJIQ5lLLwaUULPCnPsaoHH61o46ZIZersEA9csTu5YMRjs2Syy2KLMRV+5BA1UmzlJQFGdWjcsHsiwAvpRVvFgTyebsH20e/C/qku43ErkZyCSN2xoYqhRPelqrOPuEb3IBAm8OEQbcOXDlkkzxJNEtLLRXimtn/7or31cQ1SPTZC2WQEaZzlgPl5Tbqh4ABvIt/PfV1bWXJFb+8oPH3F6DsqPoNZrCR9ta0HeuZO38j/XXWs0HLNX+/rxpKNPQQBjeVcX3J5r/PSrtWtO3pJI9uw0HmD4x7gydWlAf+zVUHsPQguv+2X/ANNDXhOdl3CGMLkL5I5GXoscMtreXIrvf01MeOvXvtwQtVNMKJJxxPPA+hJ57HudRHhfeRRz/mcBhQaz6D3BI4DD6g8fXi9BesngaGHbQdRiX/nMP5sjk5Fw1+YCW5LLkSp7+kA3qa8boF3uwm5sZqQL5BkhNUAbHBHPHPcaYdM620u3iTFGk8udvL5BeNX8pgodi4JvP1E2RX7GcfT4po4C+Mnl4upHYkLw1e47ML+gPsNAAbfajYbzcbgilSYRyk8AxOA8LfcqWEffv9r1z8SvC23aQTAmOWZgJWDhQwCAfMxxUUq96B9P15K/iANvHstxJOpZHQI4U+ogkgY2QMgTkPf0+9Vqq/DnW9pudvlup5o5Y2W2dnePIRAKygjyyWVLwYA0rAHi9Av4p8YeSQDJt2aJFRIntnZVQZP5kBATMBKQkc39Bc/0vrj9R2/mnzRGrAHbruGV04xMjOq5MgawVaxiQxClTY4fDe0kl89N1sph+kea0OHyoCwxlTvivqAHNc642fw9njLNtzSupZfL3pLrYB9IKxGwpT5gT2ur0B/4e+Ju3YjbNIqyIKDbiQR5dwqtkSxk4AOIYH5gaIGjwtQ5/wBnVGdN8K9QR454mdnoebZgljalIAYNOgcAWVPJssb0U9V2++fatHLMsClCTIiosgQAWchuqH3IBFGtAC+KJ495vZp1CskkjqGPDehPIr1ChGaU5Dnk/TXXws8RJsp3285aswBLkFCsqtGELMQpHPCkkdq1D9f6ekflw7eWN0PqlkjLeWivShXwZrZvmIVzXq7C6iulwTwzvESwpgGQn0sxRiCc1eIkD1U/sPbmgu3dePtnGlBTH/aIY2RVr0ljwWHLACrPIr+8DrrbdeSaGaNMpM9uyo6pmpcM+IqEuwxzUE0B2ruBoF2fWJY3h/BbuG4FdSDiElL49lDKAvpCUnYrfIOm3UNh1CTBzs4N4HC5n2tBioDxyq49KgFWsE50Ws6Dr4gdTaaCDbpDKqzyNKVkXGlB8pBfYFVWIH3Wmvvyx3vh4iPFjBS0xkkakLED1N6Szen0qCqKo4BNktz1fcXHjNsW2cgZTG0bOQigEMMWYrl6bzI+Vj9gReXoayE1uonkPyruS8T0OAAWPlc9uX9u9aCa6l1DZRsfNl/E3RKQosUYIugFiFEA8GnFjTRPGkgXDZbWOFCCpwQkm+OStuftmzaHZugTw+qbbyhARbYmqP0Yenn6/bTvp8qZeWg8xBzQ84Wb4JVG4PYcA8H686Ah6t4vkdM5YsXdy/CPGtuQ3ctiakuUcAZZdwx0jvuiSZLKz+dcTM7F1cuzrJIAWjLL7BT6j7/emhTblGZljyLZercSq6+r5iskdSDueASQe1g6K/Ee+YLA0I275CNQ8FiKg6OKjP8AZ3ZDB6ss1KbvQAe+2AinlRVLxxzsi+ruy+mz+5x5+mibwe34XrcsQNRs0yY3jY9WPcfp4P8AHv2MSoEy7gmnLMZYwSeD5mLXZ/Uq19T6RdnTbqPUm/5SmmQAussp5PBGTDua55+2gsPf9RKTmMBUwjkagSax/DupIABUEqigewBr6avLpxuGPt8i9u3yjt9tee+vdSR5pt1GCBkYyeLpturKGK9wSlA/QE8a9A9Ijx28IPtGg/7o0C7nnWaxu+s0Cmk9xLipaia9hpTUN4w3iRbOVpFZ0OKMFfDh3CcvYxHq5I5q9BKfikvHJb+li/6a53u4WON3c4oilmP0UCz/AJA6orpcmymcJD0yCIKTcryPLiyHEqVDxkkgZA5Dv27kFPjl02vRnEWMI3jpEfRiFQ2GIQM3/Vqex7c99BV/Sdwm53shc4vOJmKsPeSUsbB4/s6IHuaHYm4vxd0LypYmRTEskamibVSxKuoa7Kq2QF84lT76JvDEtRL5ihy4RxYxxdVVfLJPNSRqjZHigxH2c9SaOZIghJm89SvtJRR2a19irx+r6FVB9rBDwL06ZV/Eqf8AnSPlGrcI0ZBbv2pi0im+AQnIF3aMHjJYIPMDqu3ILRFzbWTRhW6sq1Y3+h1PZTVe9W6mI5QkMSPuEDxGFWoPHiz+kj5rxj4AskgD30OdUZNzK6vKjPIC7YEY22GIju8RxkxFtjRPJKgJ/wAb+MDutkk4WhKkiFn5B+XiuKpmkCkAcoD24Il0zZyvO6okuKgBiFNKfL4ZxX98gk1fJIb9Wnfip/L2+3h58mNqVGtWYDkuVI9/lvEc971M+DfErrFIn4dl82dWEqgEhiUKDE0GsqGPA4DD34CH33Wdu0jJGrKgpWqNXoowybJkBKlRkcvcfLR08h3+2Bh87y45sw/mKskQdKy5Cp6WBtDwbJUi17lvUNrtYYXcbZpJFkkixlgcOVK5fmemiFyjOag0qrXc6nfDG86akUQE+2dzFGGZ5BkXW2Y+okqaVcexAqqoaAD6x1lFSMwbkM8kazARCMyJKMiQCtII1SNUb9bEi8qKiOm6jLuofKTfyO7HEIaVMFUKgLj+zLECg4pvqpFsVfEBo2kSSCSKSWdU2xMRjYhGYq1nnlrqzzRHP0hz4PmU4mTpyUoQou5jCMVDKCykBrt3JvLnitAK9Y6kJWFlZGxtyCQfmMjFbJCkeo2TZ9wMiDGdZ3qyO35jSs2LCR2cuDgLQ2ApxJK3j7cGq0XjwRuZZgzP02QBAmC7iOqH7ENl75Hn2v20n1TwQctxJihjVQxcSeZYQqzYOHIL4XZY48+xqgBE3VChyDYxKg0Lu7IIv7gCufrpz04SefhC/LkqCpqwf2HHH24048RbVIpmEaYopJUlfmGWIHDuK9Jqyb9XJ41IeGQDuNrGt+udGbjIA3WKkGyCrgMCbtdAqfHfUIo1Y7iUk+lhKMwaJ4IlsH9+/wDTWn8VvunijmXbnKReREVqyV5xZQe4N/Q9+K0v4rb1iO8x5oUtY9QtgQLrEXY9u18XoZnLZArYkFcrkCoxAAr2rjkH30B1vfDM20tommhIdg+NqtLgwd0tqvL5e37cjTCTxJnKdtuYINwyviGaMRtSngiaNo2Aodmpa+ntdPh2ePe9JykYF543V2xo5GomNH3yxN/XVNbPoKfjghbLJSocAED5FyPFWULGvYsoOgS2XV9ruGTboN1ApZcY1dZkzyGJUTlWiJNAsHPt9NFviHrrukYlHrQmUxhgfUqOqu3lhc2bEmxZtgPSBRqnpcIG5jVmxHmqrHnj1iz6eePtqyuq9S8wFyqJkqgKx9TWwUKMbAi9NcDgLzdqSA5H0H8N0/dyMQWEkEfDXRILNj7WAaurF8EWbYdV2aQNGklqPxTM5Q2RHhCeD/epm/Y6Jd+/mdMeRwCZ987soBAwSN5MVs+lby+vP1o6Z+PdiW2ce4C8NKGFKQVEm3jvivShdTjkbPOgU2/Qz+Ecs0jOWD3QK0HaPHt/dGX8AVQ16T2C1FGKqkUV9OBqjPB8Sv0VsjUihuWauBJn2I/ur3+l/fV6bCTKKNqItFNHuLA4Og6er1mtsTfbWaBTQx8S4y3S90g7umP/ANxA0T6i/E23jfbOsrBE4tj2HqH/ALXoAHwV0gRQujimO6qSubNyxrf/ABAKb/xaL4+gbbdbOGLcRRypVqrc0eexuwQLBo/XUB4Q3Cne9QIdJImkirAggSUobjtwzCz7kH6alx1Xa7aB4BIAyeYoC5MQxLNXCnE3Zx9h9QNB5y3ni1o9ycAHjiuJM+S8SGo1k9mxUBbABokXzqRTx5NupdtGqhZA9IRZGcvoZjkC1kFQSpHILHIsSRra9P7SMuaGycTQ4wJFkckZqCK7kckc6LPAPSoouoJLuRhHAYZQyZMLYDAcA8MTl9fTXOWgI4PgnNO0m4m3QUIQE8pS59Jx/wAOONA1WhfxX05ulyRBfzA6n1uqKCQcRQjNkBCLY9yxI5vV1dG8ZbeDal5ZY4reVo42YKx5JoqxsEk5UewI7ap74xdTSeXbyRNaiIxgggi1dsgfcHlDyP1fbkInqO+feQJM0ACrLIgKSYgsyK+Cobbg+onm7AH3nPBHUZdokTSQyiJdwmJAyFumQoDk2Vjahdi/ryLdM3TBYon26uEcsFsqzMwNDjki6Jrk4gWNWdvZNu+xkPltaxMgJjRxXkKkbnAmnKixd92Iq8gBP0L4ixSFWksOyuxDWiqFLN3YUHKKjU1AL+ongtPEHjXYlSSMhgHOKrQyXJFIK5EgKXFdjiPrVcbzrccpn3ClwlgLHfJXB2AcXVho4Q1g5E12Itp1vrxeESyQm27MR6itOpsnnDIkB6y9B5GR0D7xhtYREd1Cvl+cymNCacqEYvy3dA4WxQPIUVWgfd7ZTMKARJCCBZOIY+xIsgEGjzxV86Jep+LlnXzSoSWKNAgNOGJJLkiRHDWXJ/SaTksTw33m5O+xmlWEIg8smGJYm+ZTk6L6bOVCvv8ATQDe027eYqEhM+Mj2Cngk/YC7/Y6tnb+H4DFHHIscC4yJU1KVOCqXKN8z2AbXm754rVbdKM0UoaIJ5kd8uFZQrDH1CW0r1e47t+2i7pnV5lFJDbtmZpECZvky0RFGtxqDEKoWbJ5vQTXRfDm0k2+weVMFxKuSRTkwlsrVvZxwvDFmPHB0It0dtruoUGQUOjqSlGz6SCVtW5R/wBXGLilaxpVll8kReXKqGRW5R+GpgbHArizSmgx9xWlNr015N7F+YZEEgbBhg6gsvyrQtGL0oUDufSORoGvxF6R5EzDupLEVQolr9VfZlP75aFl3gyLMLsEUSarih9eBwP2B9tWx8X48tq03/8AaUKCF+V4Cb4+60Pbg8arDpO0aeWOPIKrGrrhaBOThVJIUWSaJIB+nAGydak2MG3cOZG3O3uNXPC+sBgVFKqEoaF8jEkgg6edS8RR7feJM0TXPCjx2QPmVRbEjkEoKv7X76h/HjvuJNusW3zi2kKwZRsJBIFY0/5dlQ19jyL9idMNzu9scDJsXiKKBQcrkfqR5Pvfc3wPf3CM6zOjyyGNHDvMZAGokK1sF9PN8i//AC0ZS9EmkmaYpI0TFQi0sZIICj0sajTliMAxXI2186gH6HtZEDxMYwHCnzJV7XwTUSsPpwp+p0v4viCbnJGUqUhVQjX6Vhja/T9Ka7s+9XzoCzcfDffvt3lHoG2yljg9Lo0mVMqx88UrEli2RIAHJOq66l4m3EqGJpGMYIYqpOJoAKSPevYtZF6uH4f9Qkm3U0233JO3HpaB5DKwYuXBUlVxUZNVWL/fiW6d4NVJt5JQKu7R+X2xxclR3HHltEfbtzegE+lb9H2EsgwZTtgtHtlHsscTXYh7Nn6j7au/o8RXbwqe4jUHm+Qo9/fXnXoGzwbe7cUYU/FOi9wL2z4kkmiCmPftRvXojof/AEaC+/lJ/wCAfXnQPb1muWAv/wDOtaBTUZ4j28T7d1m4Q0CePc0O/GpPQN8ZVU9LkBVGbNMFcgC8qvkj5QS3B9ueLBCC20UG0ZkXcuTNy0O3Ky8L+plijUoWBUGiL4A4114r8eRvt5C/mwqySYElKcqOUHFk2QpW+CSDqjP+WpRKSpKLkbRbjUFgAwVI2WuQOFIuherM6f10tDEUgIaNCpeRlwKkBWZ1RXMq2AD5vOQoeqwABPDW7WMQgnh2KkEcDIizX2ZIWvjIWOMbNvfDzYxJs1k81FeR2JLTEnCMGOIBVPygcjIGgfrRAt0jxP0SMBNxsT5qNXnRgENX6gyFKv6YjuNI9Q8RRwSgbFN0ilFBWeFWUIqjAq5YSqoGPYkVR57aC198siBhJuA4YDzEdRhXApAY+AbA5y5++qX+JXSYEEMyCYOXIZXo8USpsGhZF4lV4JIH0PPCniePcQLIlK8bssyNk2J5CnJ+DlybYWLIGOJsZ+IsiTSQrHKKVi0hoKBwWC8MVPAcgg0CRXfQRyruJokllN7dG85gpCMAZKKxmmooy3dA450CARpbqviQptJIzDhNO0sj1eKiSMCPHEWGKq4FgCzlfOufCvUJIdrM0kLuJ2aq5TsxlaiaNRs6AXwSLBu9T/V/FMKfiOPI5RAJIyppfJjKnNTYVfPWgT8nPfQC8XQ5eoz1tYCHiRDLEQIw/LFjclEU1xDjnHnGgCXjrKbZGG0gkSZRjLFvNuCwUimqRAHIAqgWpgDiOKNTeJ94hmWSCVnDKSWJo8uwIq7XmzR55De+rU8E/EaPabWCPeJuSzrks3n5khj6RhKylVFAAAMvAN86Dvwz09dzvFb8Iu6iYR8ybQwxbc5DzMBJ6SCn1ZmL0aok6lPizsNpHt9s6RIsSySLcCLWYQhFONCvMWjZ4o63u/ijtppxt33gh2yYtI5BEk2VkRqY8sVHpzb0NzXHJ1EfErr0O6niijfb7jahA2KbnEXZFFUalIsEEqPfvxoBPwJvYtszS7iON5JMkSN4DJeTLbAEqGIxUBVYt6m4AOumi2MU8h3G1ndnBkOUyxY5HgLHCGKd+FdzwKAJrTLrHS9usJfb73yypx8pt15np7kDy41arviq5HOijwP1XbbGIPDuIGmL35QZzmORRAiLj5vbn0gnICtAHdb3zHaoIZiScY3QEqyhEAsihSuxY8/T7cO/CsSJudiFktlaXNLHfyQ4kHfhhioAJ5hy7nRf1X40bGVi34NtxJiQolRPLBIq69TMO3cj7Bb0KdI6kN11bbf83ggHmKKjURqCHLNwo5JCsoys376CR+JsobaRsCWtYCTY5PmbpQeLFELwfpWhjwNuVWaQuhZUiexEcWUMoiLBgKPBqiaOTEc1os+J+1EOyVG5LLtgpFCgDumFge1NwPbXHwS28TbiYOCFnURKeQpItnUEiicQDjd0b9uAR6t8QIw4byF3GTMwkkT1Yl3Ate3GVXwCf25Dd94mYsRE8scd9g5Xj9hwOKAA7V99XJuvhrt32e0ZwqlNsruyH8wkK0hNX67PHf6/wFzeCvLl27mIKvl7XI9w0rul4luOE4I/y50ADv8AqnmHK3LUoBZiTQHNkmzz/v206l675ikvFlSouV1iFBocL7/xfP76mV2q/iDE4HEeAIRwMgsi2eQCQQRfbgmuCAh1jZhHzZKDbaMlb4D1h7H2Zbo/TQF/wIxO6nkkalVR6V+XFw7Gx7KpA59iavnV0baELPOoHzor0VoZDKNq/wCysX78HnXnDwJ0+5Wqcwu0RaMoQfWjAlXyU8EAmjweOT2Nw+FOo7k71VmZJlfzgkgKj04L6TGDdXGDmCVPPbjQV/sdzHEN66nKOQsvI5zbbuOeBdk2PqGH8354ee9ptz9YY/8AwDVBy9OcS72KvMp7dgtkSCDcKSBwKDx2SPehyNXn4LlLdO2bN3bbxE/zGp0Eq6G9a1pzzregV0HfFxP/ANo3TAWyKCpABIOQBPqFDgnnuO4ogaMdCXxXiLdH3gH/APHf9GU1/NVoPLW9CsFZGNlA0itQ9dkHHgAiq+9k6e9K8Y7iCNolc4tdfVSeSVbuOea+v+bbpEKyMiNz6sQLPdhwe3yhhz9ie50SbXw5ttxOsBygzVGiclSx5p48fSHa81B49SAdnAUIpevsURJkIeNiyTDIsKJYjEthVnIkC/So7CtSD+LDPa5/LeHmimryyoJkQk5qe3px+6qSml/E/heKFIt3052khWg4JDsjZUCRiLR+3K1fBAyFx3TvDm4lCkbKaQE0r+WY1xPORYUMvuWoDQOvBfXBtty55RHGGYGQVhzy2VVxWXNCzR1N9X6/Gu7m3K3LGAyCyxLAIYbXK8ktnBN1ZY0KXTLfdJihzj3qnbt5LhAI2GTBG8t7A/MtjizgkG05XHUd4U6vAyiHcoTEokVjHeeLgG6AN4siADgeok130BQ/W4otmInDiSMHENHeaepGB5K80Pl9wxPAbSPWt+NwySSOipKwbDMAp5nmyOKBrFuAxc5E9uKGmCzEwOYtwkoEKVz5bBzkCG7knFpkrg0yc88tOpSnflJTbGGBo8P1BEDMj5AVlkxTEAkcfWwDH4gTRNLA0KqqNCSAtcXuJj7fah+1fbW+i9SqJVkdfKRjiHBJ5q/TmPTz+k/8XGovrmxxMQCBSYsmC895Hrt/hx0+j2TNEFlRVXEeXI4cY8XwYgwa+D6hfI9gSAcTdPDyyArbMMlVEWz6RTDBsTZNcFuRZ5vU3B4ViVgXxLE2qlo2ko1jcJHmsbv04n/hrW/D/QBIqlDFG+BATMBiSA14Skh1Fghjwa7kgATG4i3KRSfmz4gAiNGCX+llbGJshySbYLXPHB0AhB4KkknZUjqMENlIMBj3shltb49J55960h1npaxSDynyJBLCOIgKMsKUtjl3UWvBJ9r0f+GPEkUzr5pUo1MEyBBlJ4zMjUzKKAzNDiq0K+L2LdQZWVADIrZDGWREAPIxaiMQWazxxeNDQCkEByYqT2bIfU3dGmqu/wBRx21KeG5id5taOI868WrEWAOL5PY37A9tSnS+kwFJZCVALnkoWYAkj05DFSGBpsh8wuiNOenAN1OEMfMQbhAbA+Wyt+kYqLcUFP3/AMRAs+NHTkXbEkgY/h1C0LOKSJ3HPAfIWfY6Hfhr12WHalQkcsPmSGSORQaHlK2a370mJysC1od7Ifi7us03aAWAu1EYBsAep2P2NCuPYc6V+GPT0fpMsWSpuJSVGYK3GxVQVLCnBxu1uq9joA7ru5n/AC99DCytJSqxLMF+ZBgeMY6GIU2pthQ7aiuseJt86xR7pskjKr5TEKTiSVsAZDi6Yf11f/izp+1j2sGwoJ5skawqQaYrKjEZVQJsnnvzoT+N3QkkVGrFrHIHcC6JA5pUD/tzoKMTeTUrW1JSqTYCkszDn9y55++m+43LmwXyyq+fp2B/bRTutrGQrOKR/JY8qDUiMzEE3yHWQ8nmhwO2ueq9N26T7hPMU+lTGVAxIuFqPcj0mTk/3fvWgcfDXatHveY7cxOVPoyWgCaWQFSa45B4JrV0+E9lI25MzIyrCrlssE/McL6SqWLC2WJojJdUb0Trwh323ILugUrXmsnMg5pxRADECxVge16LvH3WN9PhBAVggWwu3hJ5AN5s1C8j+3fsTegiPiD0WeCfcbwHylkldl9fzK7E2rg1IbtSouhjY549A+BmY9O2hdgxMEZsKF4KAgUOOO3AGvLU4mGKTSuWJAMbl8sWY8KWUjGxkabnIcWDXqrwfAE2G0VSSogjonvWAq/4rQSMnfWa1Iedb0C2hf4nRs3Sd6FBJ8ljQ+gok/wAT/GijUb4lgz2e5T+9DIv9UI0HjbaFsqQWTwP54/89WXsfBrSrzDJ+LgVjAscgAdT645VaisyxyMynyzYBT27AvQtnITUZxkkUheOSDw1WeLFixZ4avrot2fiFtnCioRLE9hkkjOBP63UocXHzDJCrjjkcghKvvX2u/ml26xsvnFJNsMbdGNkKGo43YA7g1Ro4iN8X7F5FPUYJpJ9o5JZXYNJt5Kry5Mgao9jXPB/xacdTjh37rJExg3HpUB5McyqgflzkYyOAEOMpRweCSxvWtvu5YJZI5I/zGCxvEY2VNyik2sqSEsHwAbzaUjk2f1A36R0/qEO0JjjebbozLLBLH5sfHdgh+UdgSpVgebI7Ptr4S2+4DT7dm2EqqLBJeEhgR2P5qAj39Y5ux31g6++3DlJiVLDz1EoCsCcPQmVOVpaIAD+rnBa0Q9R6zstntlihHmO5IKrakrT+lSVIsmwODWYPym9AE9X8MT7JVbcxx+WEbCdSZIyzk0Qw9VqCCLyPb6aH4urSw/VVlJNiRsghNuKybENwbIy9KkHg3YXS/EinzU2uSlgS6VlgC91JC8axMqk4kx0ADyK5PE3TOmbkrK6HayELbRxjyCxHIMZJx5tSAy8g/voAPqGJkReFRUWO8iQCWL4uxAI9NihwK/cCa6T1rc7VBLABJCaMgRCyoCAD2oqbs/pB55b2W694f3EEi7l8JYS1NPt1zXEGgrZepCTx6iK47+yEhlSeaa0jV2HHmYshOJpJArMnzV6TiOLsVoEperSDdpM0Zid67BiAGHYAEl1YhucjRFiu2nXWetsqyqyQzAlaMpJKHntG54/oOPbnTWHfeZvMsLuwhyWZVJAPq9DI4AYAgAMPpfdfxX1DdxxrHK55WwoMmPBUcCZWKkAn5SlD+mgU6P1lsG/MCqXC8UUArKmSJ/UDiQLU3xXNaZdYmCxSsyhfMJK4oqhiSbGSgsF9gpYGhyvGo7oW/ES+YzKGJ97y9PPpNNRJNg1Vr7VeijedTaTagzvu3yUUjzEJ6bx+WDG6qvVxzX10EN4dPmwzxs7JCKasA5Hc+lLsAnHkFv89R2xnRd1C7F1AkXLG1xUH1VkWvi6s/WxzrXRpyXZG8zAoDUTFAKWuWYGh9+xP1403/ChRkjFkBDYteI55BIFE2FXLge2gM/Gu5hY7nGUHzRCB6gSAjAcgkD5VsG7pgK5NWB4e6TLD0ePy5GKyIx8uQh8aR29DxkFQQq1ywF39tVLL4DLFHR1olc4ycXTLHkBiCy23sO311bnR95P05Q25hlaKPIRLGpdfU6oCGFkhY8jRo12F6AN65tp597t3gjjh3DPhExzKsY3dDILQxggoObv1J72dRO96n1fdGUOxc7dmjfhLGMbK3oPJOLtdd7PfVrzeIEm3HR5I4ysUsk1+mqYrYBBo8sSfvwdJ9d/CdO3Ms0xFTpuJca5dlMPpNcHsQL9mbQefuomeV4oHKs0SiFK7dyAuVV345ND+uuupeHZYmg8wG5lBW/a+FH8CuPbtqxfAfRU3PlzycLtzE7XjQe52K8rYs+s3fJrnuJb4x+TCsbZKJldGAPJNOwY0lDIZAnLuPcnQVR0SF4poGC5KzL2JGR9PpsUeCyj7Gj99WFB0rbxRKBJM7AjvKsdE8k4YZNWRvLkkCmIOgH/AJchba+SY2MubHMtSgMwagATR9Iqh3OjzY73cP5YjZPMSsWkEVSA2PS6MsjkC7YckA33rQcdE6LC+4JWFZmjkUB0Pleok0CJBLGWyW1FhWoir41f3ToysUalStKBRINUK7rx/TVb9H8KfiChmqSRGVskmZxGSAbXIRvGAaag7cjgHjVoDQJSDnWa2551mgV0nPCHVkbswINGuCKPI7aU1mg84+NumHa7xoUAhRAoiYITQCimYVkpGP8Aap9Dl3OuOh7VJpQWi8hCOZGKyRu1DFmRwwYK2bMwJJsfLTVbPxM8JvuYfN24qZObHzVVengi/YgjkWOO+hHw9sleDypeKkzWax6JRxUyjIrxa+YCyleWFjIhET+GUigYSFI2DgPJG4IyAyuSGVmidSuNtajlfUcjSu4YNtVj3u2DQoKWQZlEB4BD0Z9sDXBIeJuf4nd305lcpIhBX15IWKyKv0CUxWuCyFnj4smP0lt1eFljWWOR4SCaeKimLA0WQDADsuaAZ+yP2AAm28ICDcrPtEXeqMim3kosSB3UKfL3SrYP5RJ7ZKvbTmbr0W/YCfzttvhKPXGmYkfIBWK3lEykIPRY+w41IQdViglX8SImhkyBdQUQsvqs4hvLkU9lokcemK9JP12OeNnkHno4CNLGAdwnPylv1gHj1kE2KlN1oN9Wl2203arvIpYZiAz+UT5L5KQSqSKhKNz6SVomrIBI3DNAvpaaTylcIT5RjkQOGYrgHGRHY3VjmnHDZ4l6jJuIWaIHcxBlwnEgLxWK/ODoJwwY+lnbEgker5jspJE6z7uVdufLEcEZGUxQrRPlQ85G/wBXlg8GwdA033W49runbo7yvGVT2NE2Q1qaLIarsOdSu42pcfit7txsZgKG5idB5gC1/wBFlIMgAFkxY8fLdVpvsnKBRs9v+GCLidzuFymFAWI0axG3P6Vcgt83Oo/xL010ZXbJjRLliXlkseol2yK+kGh6qJPAHIBsztDuHSdwZgwIOVCRaBVmHmobIII/N45AU86id9v8pJKRAACrHkAE2wNkCQtScDJr7WboreLNhIH2m4QsWfawyepxfCFaDBgWPoYYjmq9zpmm53K53FJHE5BKKhVntXQAFlLMDbA3di9A3eRgwQp6fMIcnPi2F5IzMAbHut8D3HBZ07pMMvMkudWV8yZqoe6xxpkfejaj9joe3HSJZNs0oi4BLs7OqkWRTevFn5NWAV+laVhgZbVRkzFQAZY7KkCjhGPMaiwJCt7e9XoI+HdttN0WVUfk0DYUiyPr2/c8EA3pbqniZt1IvoOIQIRy5OPYgEABqFWADyT99OOq+HpoCRPEqlvQt4RqMuzAOQ1cdyCRVmrGnn/y46xxYrFGJbCGORJWYKAC+WVdyVOJBu6XuNBMeFvEsUrwxyEdo0USMrlnLKvp9DPHwT7gcDsexN13qW/i35i2okwEGflIMSgLMtLYIBYqKHbtVc6i+k+Edxt5odxudu7pGUyPDZoPVSxRRsbuicmLN7gE8WVsuo7dyZdpOFlxXOOVTIyKOyMAfNjHJINlRkTyNBVHX+mb6Ldjb/jZRNirKaoAyCmFofQeD6gOQaNEG474gdA6hthGu63Kzh0ldWsml9BcAuAR+ngft9tWF4s8WbSLeHdSyoW/DCNUifM5eZmriwvsXH2v78w3jPxRsJg9upcbd4oFJsRs8eLGgSKtVomyDz76CsFXc+Y0ImdQwDNTPT0DXvz3Ki/r99Jb3pUvmLG2bySIHGdgEUTYs+ocMLI9uO+i/adVghlknaZHmaNl9FFVKxK4Cmr/ALX05f4eNMev+Kdq8p/CpI1wtGMsRRZs+CO9UB+16AeSExh08tfMxIJBDAAoST3POOf3H7jROOpbfELCwZSoJVmmEikc2FixhqzYxo8WeSRoan60QXGKhXfJo1I5BJNZiz+oj01739NEHgz4bbnqM4uPy4o3HmOSQQvHpAPc0D2Hfue2gs34SyNPLJiW/DQ0ECsAt/cqSzk/QswIvLmtWzqJ8MeG49jt128WRVSSWY2zEmySf99hqW0Cbsb1rXTXrWgU1ms1mgzQf4i8CB3afa0kzEllJIVie5sepWPvRxb3F8gw1mgrSFtxt3CyxOFPFMoZMlN5o0NMDzYpQfmoXdxvWuqLCpd6QS5VJFcsb5XyRHiSx/VxGSDz5latuQAiiLB9tMt30OCYHzIUe7u1HP8A+eBzoPNHXdy4fzIIo8UW5ArBlZSLUmJgHUrdFWXBTXAB5idxszES0JdPYiwrKSAQHUmivqIDgi/pr0zD4B6coxGzgP3ZAx+ndrNj2N2NZN8PenORls4eKr01jRsVXyi/YaDzPtd9+HkiJLCYtkzZMhRCGGFqQwyysjtwB7nVqeH/AAjA080lxo0bniMlUCmzxTCkscDizyW/Ro4b4VdMz8w7UF/qXkPtXYvVVxVamtj4b20SsscCKrGyAOCartoA2DYRUVhW8P1KvF96UgYjvZo3QNE6C/FplHLMDRUMFrsGvF5q79wFReO4zN6vPadPjiDCONEDHJgqhbPazQ5PA51zuOlwyEZxI9GxkoNH68++g8zdEWbcuI0RSwgKKA4H5ayKzMC59GQcgFR3s8AXqa6h06KGTNGSQxoEkyd2Nsw4aSONYzQIsOxJAPb3v/b9KhjACRRoBdBUA7mz2Huef31odJhu/Kjse+C/+mgprdlZduxCJtU9NZX5j5WAVi26k3xdZhqFmgBpt0zo00q+X5ImAYvJKbR8xfDyRJIatyRGSWP+Hmr3VAOwrWkUKKAAA9hxoKIfw/FbDcbFwrEMrByoxWl/snewGI4Zntrau1B/0brE0OSrDGQwVRDHuWUrTFTS5EtY55kB7cD3uoHWE6CmerR7ybbj8OOqIW9PlBBGqoBRuhbAiqontQvUX13wZuZSskMe5j3CRj82OOVciOQGaQhmf2BVUUCvalW+r1zmNB5l3XRusyJ5MmweQhyxllg8xyTfeU3kACR7/wDo0i+F/VZB/wBArgtkcIyfVfuwF+wWu3tr1MW1jNWg83wfCrqUxXDYRQYggtLIpyJuzVmxVAcGq4N86kum/wDw9byV8t1uYohX6AZG+3FIoH86v4trM9BWvQPgF0+Bfz8909jliUX+FQ9v3J7DVidP6dFBGI4Y0jReyooUD+BpXzNbz0HWs1rLW9BydZrrWaD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5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Agricultural Advances</a:t>
            </a:r>
          </a:p>
          <a:p>
            <a:endParaRPr lang="en-US" sz="2000" dirty="0"/>
          </a:p>
          <a:p>
            <a:r>
              <a:rPr lang="en-US" sz="2000" dirty="0" smtClean="0"/>
              <a:t>Expansion of Trade-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Venice, Champagne, Flanders</a:t>
            </a:r>
          </a:p>
          <a:p>
            <a:endParaRPr lang="en-US" sz="2000" dirty="0"/>
          </a:p>
          <a:p>
            <a:r>
              <a:rPr lang="en-US" sz="2000" dirty="0" smtClean="0"/>
              <a:t>Banking-</a:t>
            </a:r>
          </a:p>
          <a:p>
            <a:pPr marL="0" indent="0">
              <a:buNone/>
            </a:pPr>
            <a:r>
              <a:rPr lang="en-US" sz="2000" dirty="0" smtClean="0"/>
              <a:t>                  money economy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124200"/>
            <a:ext cx="188595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10791"/>
            <a:ext cx="1752600" cy="224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09" y="3124200"/>
            <a:ext cx="21336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631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Towns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Design of the Towns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Guilds-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guilds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masters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apprentices</a:t>
            </a:r>
          </a:p>
          <a:p>
            <a:pPr marL="0" indent="0">
              <a:buNone/>
            </a:pPr>
            <a:r>
              <a:rPr lang="en-US" sz="2000" dirty="0" smtClean="0"/>
              <a:t>                 journeyman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Rise of the Middle Class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700088"/>
            <a:ext cx="3276600" cy="237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2914650" cy="267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434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Universities-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dirty="0" smtClean="0"/>
              <a:t>Bologna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New Learning-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dirty="0" smtClean="0"/>
              <a:t> </a:t>
            </a:r>
            <a:r>
              <a:rPr lang="en-US" sz="2000" dirty="0" smtClean="0"/>
              <a:t>scholasticism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dirty="0" smtClean="0"/>
              <a:t> </a:t>
            </a:r>
            <a:r>
              <a:rPr lang="en-US" sz="2000" dirty="0" smtClean="0"/>
              <a:t>Thomas Aquinas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33400"/>
            <a:ext cx="29718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361" y="2971800"/>
            <a:ext cx="2050039" cy="288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213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Literature and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Epics and Romances-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dirty="0" smtClean="0"/>
              <a:t> </a:t>
            </a:r>
            <a:r>
              <a:rPr lang="en-US" sz="2000" dirty="0" smtClean="0"/>
              <a:t>troubadours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dirty="0" smtClean="0"/>
              <a:t>“Beowulf”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Vernacular Literature-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</a:t>
            </a:r>
            <a:r>
              <a:rPr lang="en-US" sz="2000" dirty="0" smtClean="0"/>
              <a:t>vernacular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</a:t>
            </a:r>
            <a:r>
              <a:rPr lang="en-US" sz="2000" dirty="0" smtClean="0"/>
              <a:t> </a:t>
            </a:r>
            <a:r>
              <a:rPr lang="en-US" sz="2000" dirty="0" smtClean="0"/>
              <a:t>Dante Alighieri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</a:t>
            </a:r>
            <a:r>
              <a:rPr lang="en-US" sz="2000" dirty="0" smtClean="0"/>
              <a:t> </a:t>
            </a:r>
            <a:r>
              <a:rPr lang="en-US" sz="2000" dirty="0" smtClean="0"/>
              <a:t>Geoffrey </a:t>
            </a:r>
            <a:r>
              <a:rPr lang="en-US" sz="2000" dirty="0" smtClean="0"/>
              <a:t>Chaucer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Medieval Art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"/>
            <a:ext cx="22098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29000"/>
            <a:ext cx="29337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632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Citations (for additional information)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hlinkClick r:id="rId2"/>
              </a:rPr>
              <a:t>http://www.ducksters.com/history/middle_ages_art_literature.php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http://www.ducksters.com/history/middle_ages/daily_life_in_the_middle_ages.php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http://en.wikipedia.org/wiki/Economy_of_England_in_the_Middle_Ages</a:t>
            </a:r>
            <a:endParaRPr lang="en-US" sz="2000" dirty="0" smtClean="0"/>
          </a:p>
          <a:p>
            <a:endParaRPr lang="en-US" dirty="0" smtClean="0"/>
          </a:p>
          <a:p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www.historylearningsite.co.uk/medieval_towns.htm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u="sng" dirty="0" smtClean="0"/>
              <a:t>Glencoe World History     </a:t>
            </a:r>
          </a:p>
          <a:p>
            <a:pPr marL="0" indent="0">
              <a:buNone/>
            </a:pPr>
            <a:r>
              <a:rPr lang="en-US" sz="2000" dirty="0" smtClean="0"/>
              <a:t>         by: Jackson J. Spielvogel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9585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119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Economic and Cultural Revival Guided Reading 13-2</vt:lpstr>
      <vt:lpstr>Economic Expansion</vt:lpstr>
      <vt:lpstr>Growth of Towns</vt:lpstr>
      <vt:lpstr>Education</vt:lpstr>
      <vt:lpstr>Medieval Literature and Art</vt:lpstr>
      <vt:lpstr>Citations (for additional information)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and Cultural Revival Guided Reading 13-2</dc:title>
  <dc:creator>MVR3</dc:creator>
  <cp:lastModifiedBy>MVR3</cp:lastModifiedBy>
  <cp:revision>9</cp:revision>
  <dcterms:created xsi:type="dcterms:W3CDTF">2014-03-05T14:03:39Z</dcterms:created>
  <dcterms:modified xsi:type="dcterms:W3CDTF">2014-03-07T14:33:39Z</dcterms:modified>
</cp:coreProperties>
</file>