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45E29B-BF87-45FE-BA87-AF7530F22A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D4B8F3-32B6-4386-9EF8-12B15F5B3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200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Calvin Smith, Phillip Whitesides, &amp;</a:t>
            </a:r>
            <a:r>
              <a:rPr lang="en-US" sz="9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Walter Harris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52400"/>
            <a:ext cx="53976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16.3 </a:t>
            </a:r>
          </a:p>
          <a:p>
            <a:pPr algn="ctr"/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The Protestant </a:t>
            </a:r>
          </a:p>
          <a:p>
            <a:pPr algn="ctr"/>
            <a:r>
              <a:rPr lang="en-US" sz="5400" b="1" spc="50" dirty="0" smtClean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Reformation</a:t>
            </a:r>
            <a:endParaRPr lang="en-US" sz="5400" b="1" spc="50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" y="3810000"/>
            <a:ext cx="4400550" cy="29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7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Martin Luther</a:t>
            </a:r>
            <a:r>
              <a:rPr lang="en-US" dirty="0" smtClean="0"/>
              <a:t>  Born November 10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and died   </a:t>
            </a:r>
          </a:p>
          <a:p>
            <a:pPr marL="109728" indent="0">
              <a:buNone/>
            </a:pPr>
            <a:r>
              <a:rPr lang="en-US" dirty="0" smtClean="0"/>
              <a:t>                              February 18</a:t>
            </a:r>
            <a:r>
              <a:rPr lang="en-US" baseline="30000" dirty="0" smtClean="0"/>
              <a:t>th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      </a:t>
            </a:r>
            <a:r>
              <a:rPr lang="en-US" dirty="0" smtClean="0"/>
              <a:t>Christian </a:t>
            </a:r>
            <a:r>
              <a:rPr lang="en-US" dirty="0" smtClean="0"/>
              <a:t>theologian and  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Augustinian </a:t>
            </a:r>
            <a:r>
              <a:rPr lang="en-US" dirty="0" smtClean="0"/>
              <a:t>monk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baseline="30000" dirty="0" smtClean="0"/>
          </a:p>
          <a:p>
            <a:pPr marL="109728" indent="0" algn="just">
              <a:buNone/>
            </a:pPr>
            <a:r>
              <a:rPr lang="en-US" baseline="30000" dirty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109728" indent="0" algn="just">
              <a:buNone/>
            </a:pPr>
            <a:endParaRPr lang="en-US" baseline="30000" dirty="0" smtClean="0"/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Pope Leo X      </a:t>
            </a:r>
            <a:r>
              <a:rPr lang="en-US" dirty="0" smtClean="0"/>
              <a:t>Born December 11</a:t>
            </a:r>
            <a:r>
              <a:rPr lang="en-US" baseline="30000" dirty="0" smtClean="0"/>
              <a:t>th</a:t>
            </a:r>
            <a:r>
              <a:rPr lang="en-US" dirty="0" smtClean="0"/>
              <a:t> and died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December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 smtClean="0"/>
              <a:t>                             Skillful </a:t>
            </a:r>
            <a:r>
              <a:rPr lang="en-US" dirty="0" smtClean="0"/>
              <a:t>administrator, </a:t>
            </a:r>
            <a:r>
              <a:rPr lang="en-US" dirty="0" smtClean="0"/>
              <a:t>became Pope                 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at age </a:t>
            </a:r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You Should Know…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84" y="4648200"/>
            <a:ext cx="1438627" cy="2096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30" y="2057400"/>
            <a:ext cx="2143125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623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Broken the back of the Church in </a:t>
            </a:r>
            <a:r>
              <a:rPr lang="en-US" dirty="0" smtClean="0"/>
              <a:t>England </a:t>
            </a:r>
            <a:endParaRPr lang="en-US" dirty="0" smtClean="0"/>
          </a:p>
          <a:p>
            <a:r>
              <a:rPr lang="en-US" dirty="0" smtClean="0"/>
              <a:t>Difficult to know whether Henry planned the break from </a:t>
            </a:r>
            <a:r>
              <a:rPr lang="en-US" dirty="0" smtClean="0"/>
              <a:t>Rome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 with Rome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667000"/>
            <a:ext cx="2667000" cy="38849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07334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 by Faith.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/>
              <a:t>Indulgences.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Vocation. 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Terms!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072" y="1218063"/>
            <a:ext cx="3051928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16" y="2462212"/>
            <a:ext cx="2390775" cy="2390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825" y="4913265"/>
            <a:ext cx="2953150" cy="188118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819400" y="3657599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438400" y="5410200"/>
            <a:ext cx="1752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038600" y="1752600"/>
            <a:ext cx="1600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7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72" y="842665"/>
            <a:ext cx="5794328" cy="4935909"/>
          </a:xfrm>
        </p:spPr>
      </p:pic>
      <p:sp>
        <p:nvSpPr>
          <p:cNvPr id="5" name="Rectangle 4"/>
          <p:cNvSpPr/>
          <p:nvPr/>
        </p:nvSpPr>
        <p:spPr>
          <a:xfrm>
            <a:off x="2819400" y="3810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Calvinism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90600"/>
            <a:ext cx="32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Placed after </a:t>
            </a:r>
            <a:r>
              <a:rPr lang="en-US" sz="2800" dirty="0" err="1" smtClean="0"/>
              <a:t>Lutherism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major part magisterial </a:t>
            </a:r>
            <a:r>
              <a:rPr lang="en-US" sz="2800" dirty="0" smtClean="0"/>
              <a:t>Protestantism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09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4038600" cy="462603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124325" cy="4667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505200" y="533400"/>
            <a:ext cx="1838966" cy="92333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Maps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08741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"The Break with Rome." The Break with Rome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>
                <a:solidFill>
                  <a:srgbClr val="FFFF00"/>
                </a:solidFill>
              </a:rPr>
              <a:t>Web. </a:t>
            </a:r>
            <a:r>
              <a:rPr lang="en-US" dirty="0" smtClean="0">
                <a:solidFill>
                  <a:srgbClr val="FFFF00"/>
                </a:solidFill>
              </a:rPr>
              <a:t>	04 </a:t>
            </a:r>
            <a:r>
              <a:rPr lang="en-US" dirty="0">
                <a:solidFill>
                  <a:srgbClr val="FFFF00"/>
                </a:solidFill>
              </a:rPr>
              <a:t>Apr. 2014.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PBS. Web</a:t>
            </a:r>
            <a:r>
              <a:rPr lang="en-US" dirty="0">
                <a:solidFill>
                  <a:srgbClr val="FFFF00"/>
                </a:solidFill>
              </a:rPr>
              <a:t>. 04 Apr. 2014.</a:t>
            </a:r>
          </a:p>
          <a:p>
            <a:r>
              <a:rPr lang="en-US" dirty="0">
                <a:solidFill>
                  <a:srgbClr val="FFFF00"/>
                </a:solidFill>
              </a:rPr>
              <a:t>"Martin Luther." Martin </a:t>
            </a:r>
            <a:r>
              <a:rPr lang="en-US" dirty="0" smtClean="0">
                <a:solidFill>
                  <a:srgbClr val="FFFF00"/>
                </a:solidFill>
              </a:rPr>
              <a:t>Luther. </a:t>
            </a:r>
            <a:r>
              <a:rPr lang="en-US" dirty="0">
                <a:solidFill>
                  <a:srgbClr val="FFFF00"/>
                </a:solidFill>
              </a:rPr>
              <a:t>Web. 01 Apr. 2014.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304800"/>
            <a:ext cx="4166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MLA Format</a:t>
            </a:r>
            <a:endParaRPr lang="en-US" sz="5400" b="1" cap="none" spc="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2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FF0000"/>
      </a:dk1>
      <a:lt1>
        <a:srgbClr val="00B0F0"/>
      </a:lt1>
      <a:dk2>
        <a:srgbClr val="F79646"/>
      </a:dk2>
      <a:lt2>
        <a:srgbClr val="0000FF"/>
      </a:lt2>
      <a:accent1>
        <a:srgbClr val="FFFF00"/>
      </a:accent1>
      <a:accent2>
        <a:srgbClr val="00B050"/>
      </a:accent2>
      <a:accent3>
        <a:srgbClr val="FFC000"/>
      </a:accent3>
      <a:accent4>
        <a:srgbClr val="00B0F0"/>
      </a:accent4>
      <a:accent5>
        <a:srgbClr val="FFC000"/>
      </a:accent5>
      <a:accent6>
        <a:srgbClr val="FFC000"/>
      </a:accent6>
      <a:hlink>
        <a:srgbClr val="0000FF"/>
      </a:hlink>
      <a:folHlink>
        <a:srgbClr val="00B0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119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People You Should Know…</vt:lpstr>
      <vt:lpstr>The Break with Rome</vt:lpstr>
      <vt:lpstr>Very Important Terms!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MVR3</dc:creator>
  <cp:lastModifiedBy>MVR3</cp:lastModifiedBy>
  <cp:revision>16</cp:revision>
  <dcterms:created xsi:type="dcterms:W3CDTF">2014-04-02T13:08:34Z</dcterms:created>
  <dcterms:modified xsi:type="dcterms:W3CDTF">2014-04-07T14:04:56Z</dcterms:modified>
</cp:coreProperties>
</file>