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5" r:id="rId10"/>
    <p:sldId id="266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01EF6-B4A8-4871-AF18-1BA4316D657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EF4D1-2C16-444B-A02D-794A4F27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F4D1-2C16-444B-A02D-794A4F2775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6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F4D1-2C16-444B-A02D-794A4F2775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0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21A378-74DA-445A-B376-589E8DAA0EA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C8958A-0D2E-47E7-818A-7C63F3C5CF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mqcWGAQ7ZW4/S7j7lpOkmWI/AAAAAAAAAvc/wdTQaPKqyyk/s1600/christian-cross_1002_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2" y="152400"/>
            <a:ext cx="9144000" cy="11637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16.4 The Spread of Protestant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By: Kyle Robinson, Scott </a:t>
            </a:r>
            <a:r>
              <a:rPr lang="en-US" dirty="0" err="1" smtClean="0"/>
              <a:t>Brasier</a:t>
            </a:r>
            <a:r>
              <a:rPr lang="en-US" dirty="0" smtClean="0"/>
              <a:t> </a:t>
            </a:r>
            <a:r>
              <a:rPr lang="en-US" dirty="0" smtClean="0"/>
              <a:t>and Robbie Frey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2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Elizabeth I</a:t>
            </a:r>
            <a:endParaRPr lang="en-US" dirty="0"/>
          </a:p>
        </p:txBody>
      </p:sp>
      <p:pic>
        <p:nvPicPr>
          <p:cNvPr id="6146" name="Picture 2" descr="H:\Elizabeth 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637841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684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info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Zwingli achieved a theocracy</a:t>
            </a:r>
          </a:p>
          <a:p>
            <a:r>
              <a:rPr lang="en-US" dirty="0" smtClean="0"/>
              <a:t>War broke out over protestant</a:t>
            </a:r>
          </a:p>
          <a:p>
            <a:r>
              <a:rPr lang="en-US" dirty="0" smtClean="0"/>
              <a:t>Inspected houses annual </a:t>
            </a:r>
          </a:p>
          <a:p>
            <a:r>
              <a:rPr lang="en-US" dirty="0" smtClean="0"/>
              <a:t>John Calvin published a book “institutes” which was the Christian religion</a:t>
            </a:r>
          </a:p>
          <a:p>
            <a:r>
              <a:rPr lang="en-US" dirty="0" smtClean="0"/>
              <a:t>Protestants punished for:</a:t>
            </a:r>
          </a:p>
          <a:p>
            <a:pPr lvl="1"/>
            <a:r>
              <a:rPr lang="en-US" dirty="0" smtClean="0"/>
              <a:t>Fighting</a:t>
            </a:r>
          </a:p>
          <a:p>
            <a:pPr lvl="1"/>
            <a:r>
              <a:rPr lang="en-US" dirty="0" smtClean="0"/>
              <a:t>Swearing </a:t>
            </a:r>
          </a:p>
          <a:p>
            <a:pPr lvl="1"/>
            <a:r>
              <a:rPr lang="en-US" dirty="0" smtClean="0"/>
              <a:t>Drinking </a:t>
            </a:r>
          </a:p>
          <a:p>
            <a:pPr lvl="1"/>
            <a:r>
              <a:rPr lang="en-US" dirty="0" smtClean="0"/>
              <a:t>Gambling</a:t>
            </a:r>
          </a:p>
          <a:p>
            <a:pPr lvl="1"/>
            <a:r>
              <a:rPr lang="en-US" dirty="0" smtClean="0"/>
              <a:t>Dancing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164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John Knox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>
                <a:solidFill>
                  <a:srgbClr val="002060"/>
                </a:solidFill>
              </a:rPr>
              <a:t>ollowed Calvin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Established Calvinistic Protestantism national religion of Scotland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Sola Scriptura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Doctrine stating that scriptures are the only authority for Christian matters </a:t>
            </a:r>
          </a:p>
          <a:p>
            <a:r>
              <a:rPr lang="en-US" dirty="0" smtClean="0"/>
              <a:t>Protestantism Had 500,000,000</a:t>
            </a:r>
          </a:p>
          <a:p>
            <a:r>
              <a:rPr lang="en-US" smtClean="0"/>
              <a:t>The belief </a:t>
            </a:r>
            <a:r>
              <a:rPr lang="en-US" dirty="0" smtClean="0"/>
              <a:t>originated in Germany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072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“Protestant Reformation”- </a:t>
            </a:r>
            <a:r>
              <a:rPr lang="en-US" i="1" dirty="0" smtClean="0">
                <a:solidFill>
                  <a:srgbClr val="002060"/>
                </a:solidFill>
              </a:rPr>
              <a:t>Theopedia, an 			Encyclopedia of Biblical Christianity. Web. 		03 Apr. 2014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“Library.” Protestantism Origins, Protestantism 		History, Protestantism Beliefs. Web. 03 		Apr. 2014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5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Theocracy-church</a:t>
            </a:r>
            <a:r>
              <a:rPr lang="en-US" dirty="0" smtClean="0"/>
              <a:t> ran state</a:t>
            </a:r>
          </a:p>
          <a:p>
            <a:r>
              <a:rPr lang="en-US" b="1" dirty="0" smtClean="0"/>
              <a:t>Predestination-</a:t>
            </a:r>
            <a:r>
              <a:rPr lang="en-US" dirty="0" smtClean="0"/>
              <a:t> gods plan, created by John Calvin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1722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 Key Terms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8403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igherpraise.org/preachers/images/zwing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" y="76200"/>
            <a:ext cx="43503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:\switzerland-ma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584" y="0"/>
            <a:ext cx="47944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Huldrych Zwingli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334000" y="1447800"/>
            <a:ext cx="160020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0504533">
            <a:off x="5184730" y="1468582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Zurich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8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John Calv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6551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464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Geneva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2" descr="H:\switzerland-ma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449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38126" y="1662145"/>
            <a:ext cx="71436" cy="756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83127"/>
            <a:ext cx="5791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John Calvin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7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llaterreno.com/art/images/sitegraphics/religionbrethren_symbol_cros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4800600" cy="492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Anabaptists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5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Henry VII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9" r="20536"/>
          <a:stretch/>
        </p:blipFill>
        <p:spPr bwMode="auto">
          <a:xfrm>
            <a:off x="609600" y="1828800"/>
            <a:ext cx="4363214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3810000" cy="1143000"/>
          </a:xfrm>
        </p:spPr>
        <p:txBody>
          <a:bodyPr/>
          <a:lstStyle/>
          <a:p>
            <a:r>
              <a:rPr lang="en-US" dirty="0" smtClean="0"/>
              <a:t>Henry VIII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8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Catherine of Arag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"/>
            <a:ext cx="63246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7969" y="-31376"/>
            <a:ext cx="8229600" cy="1143000"/>
          </a:xfrm>
        </p:spPr>
        <p:txBody>
          <a:bodyPr/>
          <a:lstStyle/>
          <a:p>
            <a:r>
              <a:rPr lang="en-US" dirty="0" smtClean="0"/>
              <a:t>Catherine of Aragon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8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Anne Boley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17929"/>
            <a:ext cx="8229600" cy="1143000"/>
          </a:xfrm>
        </p:spPr>
        <p:txBody>
          <a:bodyPr/>
          <a:lstStyle/>
          <a:p>
            <a:r>
              <a:rPr lang="en-US" dirty="0" smtClean="0"/>
              <a:t>Anne Boleyn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9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4558"/>
            <a:ext cx="3659258" cy="1143000"/>
          </a:xfrm>
        </p:spPr>
        <p:txBody>
          <a:bodyPr/>
          <a:lstStyle/>
          <a:p>
            <a:r>
              <a:rPr lang="en-US" dirty="0" smtClean="0"/>
              <a:t>Mary</a:t>
            </a:r>
            <a:endParaRPr lang="en-US" dirty="0"/>
          </a:p>
        </p:txBody>
      </p:sp>
      <p:pic>
        <p:nvPicPr>
          <p:cNvPr id="5122" name="Picture 2" descr="H:\M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29849"/>
            <a:ext cx="6705600" cy="557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83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129</Words>
  <Application>Microsoft Office PowerPoint</Application>
  <PresentationFormat>On-screen Show (4:3)</PresentationFormat>
  <Paragraphs>40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16.4 The Spread of Protestant</vt:lpstr>
      <vt:lpstr>Key Terms </vt:lpstr>
      <vt:lpstr>Huldrych Zwingli</vt:lpstr>
      <vt:lpstr>John Calvin</vt:lpstr>
      <vt:lpstr>The Anabaptists</vt:lpstr>
      <vt:lpstr>Henry VIII</vt:lpstr>
      <vt:lpstr>Catherine of Aragon</vt:lpstr>
      <vt:lpstr>Anne Boleyn</vt:lpstr>
      <vt:lpstr>Mary</vt:lpstr>
      <vt:lpstr>Elizabeth I</vt:lpstr>
      <vt:lpstr>Extra info  </vt:lpstr>
      <vt:lpstr>Additional Info</vt:lpstr>
      <vt:lpstr>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16.4 The Spread of Protestant</dc:title>
  <dc:creator>MVR3</dc:creator>
  <cp:lastModifiedBy>AbigailBrown</cp:lastModifiedBy>
  <cp:revision>15</cp:revision>
  <dcterms:created xsi:type="dcterms:W3CDTF">2014-04-02T13:12:44Z</dcterms:created>
  <dcterms:modified xsi:type="dcterms:W3CDTF">2014-04-07T13:52:05Z</dcterms:modified>
</cp:coreProperties>
</file>