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2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5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8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2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2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8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4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0174-5AA4-4142-B0DE-25385D0756B2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7FD0-F3A4-4C18-BC42-7644D4200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guide.org/earlymod/lecture5c.html" TargetMode="External"/><Relationship Id="rId2" Type="http://schemas.openxmlformats.org/officeDocument/2006/relationships/hyperlink" Target="http://www.theopedia.com/Catholic_Reform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28575"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16.5 The Catholic Reformation</a:t>
            </a:r>
            <a:endParaRPr lang="en-US" b="1" dirty="0">
              <a:ln w="28575"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By: Josh Felts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7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Seminary</a:t>
            </a:r>
            <a:r>
              <a:rPr lang="en-US" dirty="0" smtClean="0"/>
              <a:t>: the school for educating priests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Baroque</a:t>
            </a:r>
            <a:r>
              <a:rPr lang="en-US" dirty="0" smtClean="0"/>
              <a:t>: an ornate, dramatic artistic style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5999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0"/>
            <a:ext cx="1752600" cy="186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188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Pope Paul the III</a:t>
            </a:r>
            <a:r>
              <a:rPr lang="en-US" dirty="0" smtClean="0"/>
              <a:t>: set out to reform the Church </a:t>
            </a:r>
          </a:p>
          <a:p>
            <a:endParaRPr lang="en-US" b="1" dirty="0" smtClean="0"/>
          </a:p>
          <a:p>
            <a:r>
              <a:rPr lang="en-US" b="1" dirty="0" err="1" smtClean="0"/>
              <a:t>Jesuist</a:t>
            </a:r>
            <a:r>
              <a:rPr lang="en-US" dirty="0" smtClean="0"/>
              <a:t>: a religious order  </a:t>
            </a:r>
          </a:p>
          <a:p>
            <a:endParaRPr lang="en-US" b="1" dirty="0" smtClean="0"/>
          </a:p>
          <a:p>
            <a:r>
              <a:rPr lang="en-US" b="1" dirty="0" smtClean="0"/>
              <a:t>Ignatius of Loyola</a:t>
            </a:r>
            <a:r>
              <a:rPr lang="en-US" dirty="0" smtClean="0"/>
              <a:t>: a Spanish noble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491" y="2286000"/>
            <a:ext cx="1676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731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Catholic 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intellectual counter-force to Protestantism</a:t>
            </a:r>
            <a:r>
              <a:rPr lang="en-US" smtClean="0"/>
              <a:t>. </a:t>
            </a:r>
            <a:endParaRPr lang="en-US"/>
          </a:p>
          <a:p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1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Catholic Reformation, aimed at correcting the sources of the Reformation, and pronounced since the pontificate of Pope Paul III, was both </a:t>
            </a:r>
            <a:r>
              <a:rPr lang="en-US" dirty="0" smtClean="0"/>
              <a:t>retaliatory. </a:t>
            </a:r>
          </a:p>
          <a:p>
            <a:r>
              <a:rPr lang="en-US" dirty="0" smtClean="0"/>
              <a:t>The </a:t>
            </a:r>
            <a:r>
              <a:rPr lang="en-US" dirty="0"/>
              <a:t>basic structure of the Church was reaffirmed, there were noticeable changes to answer complaints that the Catholic Reformers tacitly were willing to admit were </a:t>
            </a:r>
            <a:r>
              <a:rPr lang="en-US" dirty="0" smtClean="0"/>
              <a:t>legitimate. </a:t>
            </a:r>
          </a:p>
          <a:p>
            <a:r>
              <a:rPr lang="en-US" dirty="0"/>
              <a:t>By the 1540s, the Counter Reformation was well underway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70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can be assumed that the Catholic Church could never have predicted the force of the Protestant </a:t>
            </a:r>
            <a:r>
              <a:rPr lang="en-US" dirty="0" smtClean="0"/>
              <a:t>Reformation. </a:t>
            </a:r>
          </a:p>
          <a:p>
            <a:r>
              <a:rPr lang="en-US" dirty="0"/>
              <a:t>Founded in 1534, the Society of Jesus or the Jesuits, formed the backbone of the Catholic or Counter Reformation</a:t>
            </a:r>
            <a:r>
              <a:rPr lang="en-US" dirty="0" smtClean="0"/>
              <a:t>. </a:t>
            </a:r>
          </a:p>
          <a:p>
            <a:r>
              <a:rPr lang="en-US" dirty="0"/>
              <a:t>By the 17th century, the Jesuits had become some of the greatest teachers in your, especially in France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lain" startAt="1536"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  1563                                                      </a:t>
            </a:r>
          </a:p>
          <a:p>
            <a:pPr marL="0" indent="0">
              <a:buNone/>
            </a:pPr>
            <a:r>
              <a:rPr lang="en-US" dirty="0" smtClean="0"/>
              <a:t>Pope Paul calls for               Council of Trent ends</a:t>
            </a:r>
          </a:p>
          <a:p>
            <a:pPr marL="0" indent="0">
              <a:buNone/>
            </a:pPr>
            <a:r>
              <a:rPr lang="en-US" dirty="0" smtClean="0"/>
              <a:t>reforms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___|_________|______________|________ </a:t>
            </a:r>
          </a:p>
          <a:p>
            <a:pPr marL="0" indent="0">
              <a:buNone/>
            </a:pPr>
            <a:r>
              <a:rPr lang="en-US" b="1" dirty="0" smtClean="0"/>
              <a:t>                           1540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Ignatius of Loyola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founds Society of Jesus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8575"/>
            <a:ext cx="20193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38625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866"/>
            <a:ext cx="2029691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85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372100" cy="3865291"/>
          </a:xfrm>
        </p:spPr>
      </p:pic>
    </p:spTree>
    <p:extLst>
      <p:ext uri="{BB962C8B-B14F-4D97-AF65-F5344CB8AC3E}">
        <p14:creationId xmlns:p14="http://schemas.microsoft.com/office/powerpoint/2010/main" val="221676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Catholic Reformation. History Learning 	Site, 2013. Web. 4 April 2014. 	</a:t>
            </a:r>
            <a:r>
              <a:rPr lang="en-US" smtClean="0"/>
              <a:t>http://www.historylearningsite.co.uk/The-	Catholic-Reformation.htm   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www.theopedia.com/Catholic_Reformation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www.historyguide.org/earlymod/lecture5c.html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72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229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16.5 The Catholic Reformation</vt:lpstr>
      <vt:lpstr>Key Terms</vt:lpstr>
      <vt:lpstr>People</vt:lpstr>
      <vt:lpstr>The Catholic Reformation</vt:lpstr>
      <vt:lpstr>Additional Information </vt:lpstr>
      <vt:lpstr>Additional Information</vt:lpstr>
      <vt:lpstr>Extensive Information</vt:lpstr>
      <vt:lpstr>Map</vt:lpstr>
      <vt:lpstr>Work sited page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16.5 The Catholic Reformation</dc:title>
  <dc:creator>MVR3</dc:creator>
  <cp:lastModifiedBy>MVR3</cp:lastModifiedBy>
  <cp:revision>14</cp:revision>
  <dcterms:created xsi:type="dcterms:W3CDTF">2014-04-02T13:11:46Z</dcterms:created>
  <dcterms:modified xsi:type="dcterms:W3CDTF">2014-04-09T12:46:26Z</dcterms:modified>
</cp:coreProperties>
</file>