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6" r:id="rId8"/>
    <p:sldId id="260" r:id="rId9"/>
    <p:sldId id="263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6EE7BF-C3B8-4E99-BDE1-B172E5823DF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8A2731-F60A-414A-8D5E-43377C4AEF8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Early Explorations</a:t>
            </a:r>
            <a:br>
              <a:rPr lang="en-US" sz="6700" dirty="0" smtClean="0"/>
            </a:br>
            <a:r>
              <a:rPr lang="en-US" sz="3600" dirty="0" smtClean="0"/>
              <a:t>Chapter 17: Section 1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By: Nathan Davenport</a:t>
            </a:r>
          </a:p>
          <a:p>
            <a:r>
              <a:rPr lang="en-US" dirty="0" smtClean="0"/>
              <a:t>David Elfrink </a:t>
            </a:r>
          </a:p>
          <a:p>
            <a:r>
              <a:rPr lang="en-US" dirty="0" smtClean="0"/>
              <a:t>Corey Guay</a:t>
            </a:r>
          </a:p>
          <a:p>
            <a:r>
              <a:rPr lang="en-US" dirty="0" smtClean="0"/>
              <a:t>Jacob Schmidt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530436" cy="32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9948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MLA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"Ferdinand Magellan." History.com. A&amp;E Television </a:t>
            </a:r>
            <a:r>
              <a:rPr lang="en-US" sz="2400" dirty="0" smtClean="0"/>
              <a:t>	Networks</a:t>
            </a:r>
            <a:r>
              <a:rPr lang="en-US" sz="2400" dirty="0" smtClean="0"/>
              <a:t>. </a:t>
            </a:r>
            <a:r>
              <a:rPr lang="en-US" sz="2400" dirty="0"/>
              <a:t>Web. </a:t>
            </a:r>
            <a:r>
              <a:rPr lang="en-US" sz="2400" dirty="0" smtClean="0"/>
              <a:t>04 </a:t>
            </a:r>
            <a:r>
              <a:rPr lang="en-US" sz="2400" dirty="0"/>
              <a:t>Apr. 2014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Hernandez</a:t>
            </a:r>
            <a:r>
              <a:rPr lang="en-US" sz="2400" dirty="0"/>
              <a:t>, Felipe. "Age of Exploration Infographic." </a:t>
            </a:r>
            <a:r>
              <a:rPr lang="en-US" sz="2400" dirty="0" smtClean="0"/>
              <a:t>	History.com</a:t>
            </a:r>
            <a:r>
              <a:rPr lang="en-US" sz="2400" dirty="0"/>
              <a:t>. A&amp;E Television </a:t>
            </a:r>
            <a:r>
              <a:rPr lang="en-US" sz="2400" dirty="0" smtClean="0"/>
              <a:t>Networks. </a:t>
            </a:r>
            <a:r>
              <a:rPr lang="en-US" sz="2400" dirty="0"/>
              <a:t>Web. </a:t>
            </a:r>
            <a:r>
              <a:rPr lang="en-US" sz="2400" dirty="0" smtClean="0"/>
              <a:t>04 </a:t>
            </a:r>
            <a:r>
              <a:rPr lang="en-US" sz="2400" dirty="0"/>
              <a:t>Apr. </a:t>
            </a:r>
            <a:r>
              <a:rPr lang="en-US" sz="2400" dirty="0" smtClean="0"/>
              <a:t>	2014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"Interesting Facts About the Cape of Good Hope." Travel </a:t>
            </a:r>
            <a:r>
              <a:rPr lang="en-US" sz="2400" dirty="0" smtClean="0"/>
              <a:t>	Tips</a:t>
            </a:r>
            <a:r>
              <a:rPr lang="en-US" sz="2400" dirty="0" smtClean="0"/>
              <a:t>. </a:t>
            </a:r>
            <a:r>
              <a:rPr lang="en-US" sz="2400" dirty="0"/>
              <a:t>Web. 04 Apr. 2014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History Staff. "Christopher Columbus." History.com. A&amp;E </a:t>
            </a:r>
            <a:r>
              <a:rPr lang="en-US" sz="2400" dirty="0" smtClean="0"/>
              <a:t>	Television </a:t>
            </a:r>
            <a:r>
              <a:rPr lang="en-US" sz="2400" dirty="0"/>
              <a:t>Networks, 2014. Web. </a:t>
            </a:r>
            <a:r>
              <a:rPr lang="en-US" sz="2400" dirty="0" smtClean="0"/>
              <a:t>04 </a:t>
            </a:r>
            <a:r>
              <a:rPr lang="en-US" sz="2400" dirty="0"/>
              <a:t>Apr. 2014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Madrid, Carlos. "Guampedia." Guampedia</a:t>
            </a:r>
            <a:r>
              <a:rPr lang="en-US" sz="2400" dirty="0" smtClean="0"/>
              <a:t>. </a:t>
            </a:r>
            <a:r>
              <a:rPr lang="en-US" sz="2400" dirty="0"/>
              <a:t>13 Aug. 2010</a:t>
            </a:r>
            <a:r>
              <a:rPr lang="en-US" sz="2400"/>
              <a:t>. </a:t>
            </a:r>
            <a:r>
              <a:rPr lang="en-US" sz="2400" smtClean="0"/>
              <a:t>	Web</a:t>
            </a:r>
            <a:r>
              <a:rPr lang="en-US" sz="2400" dirty="0"/>
              <a:t>. 04 Apr. 2014.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76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of Exploration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Technology of Exploration- </a:t>
            </a:r>
          </a:p>
          <a:p>
            <a:pPr algn="ctr"/>
            <a:r>
              <a:rPr lang="en-US" b="1" u="sng" dirty="0" smtClean="0"/>
              <a:t>cartographers</a:t>
            </a: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78036"/>
            <a:ext cx="3581400" cy="23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1"/>
            <a:ext cx="3357196" cy="256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831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* Key Terms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560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 Leads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Portugal Leads the Way</a:t>
            </a:r>
          </a:p>
          <a:p>
            <a:endParaRPr lang="en-US" sz="1800" dirty="0" smtClean="0"/>
          </a:p>
          <a:p>
            <a:r>
              <a:rPr lang="en-US" sz="1800" dirty="0" smtClean="0"/>
              <a:t>People-</a:t>
            </a:r>
          </a:p>
          <a:p>
            <a:pPr lvl="1"/>
            <a:r>
              <a:rPr lang="en-US" sz="1600" b="1" u="sng" dirty="0" smtClean="0"/>
              <a:t>Prince Henry the Navigator</a:t>
            </a:r>
          </a:p>
          <a:p>
            <a:pPr lvl="1"/>
            <a:r>
              <a:rPr lang="en-US" sz="1600" b="1" u="sng" dirty="0" smtClean="0"/>
              <a:t>Bartholomeu Dias</a:t>
            </a:r>
          </a:p>
          <a:p>
            <a:pPr lvl="1"/>
            <a:r>
              <a:rPr lang="en-US" sz="1600" b="1" u="sng" dirty="0" smtClean="0"/>
              <a:t>Vasco da Gama</a:t>
            </a:r>
          </a:p>
          <a:p>
            <a:r>
              <a:rPr lang="en-US" sz="1800" dirty="0" smtClean="0"/>
              <a:t>Places-</a:t>
            </a:r>
          </a:p>
          <a:p>
            <a:pPr lvl="1"/>
            <a:r>
              <a:rPr lang="en-US" sz="1600" b="1" u="sng" dirty="0" smtClean="0"/>
              <a:t>Cape of Good Hope</a:t>
            </a:r>
            <a:endParaRPr lang="en-US" sz="1600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9881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081814"/>
            <a:ext cx="1762125" cy="234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14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* Key People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67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Spain’s Quest for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Columbus Crosses the Atlantic-</a:t>
            </a:r>
          </a:p>
          <a:p>
            <a:pPr algn="ctr"/>
            <a:r>
              <a:rPr lang="en-US" b="1" u="sng" dirty="0" smtClean="0"/>
              <a:t>Christopher Columbus</a:t>
            </a:r>
          </a:p>
          <a:p>
            <a:endParaRPr lang="en-US" dirty="0"/>
          </a:p>
          <a:p>
            <a:r>
              <a:rPr lang="en-US" dirty="0" smtClean="0"/>
              <a:t>Dividing the World-</a:t>
            </a:r>
          </a:p>
          <a:p>
            <a:pPr algn="ctr"/>
            <a:r>
              <a:rPr lang="en-US" b="1" u="sng" dirty="0" smtClean="0"/>
              <a:t>Line of Demarcation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46566"/>
            <a:ext cx="2819400" cy="21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62" y="4418751"/>
            <a:ext cx="3442856" cy="213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762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/>
              <a:t>* Key People/Terms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432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4557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8" y="609600"/>
            <a:ext cx="8610599" cy="590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9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 of Magellan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Voyage of Magellan-</a:t>
            </a:r>
          </a:p>
          <a:p>
            <a:pPr algn="ctr"/>
            <a:r>
              <a:rPr lang="en-US" b="1" u="sng" dirty="0" smtClean="0"/>
              <a:t>Ferdinand Magellan</a:t>
            </a:r>
          </a:p>
          <a:p>
            <a:pPr algn="ctr"/>
            <a:r>
              <a:rPr lang="en-US" b="1" u="sng" dirty="0" smtClean="0"/>
              <a:t>Straight of Magellan</a:t>
            </a:r>
          </a:p>
          <a:p>
            <a:pPr algn="ctr"/>
            <a:r>
              <a:rPr lang="en-US" b="1" u="sng" dirty="0" smtClean="0"/>
              <a:t>circumnavigation</a:t>
            </a:r>
            <a:endParaRPr lang="en-US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9664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762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/>
              <a:t>* Key People/Terms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298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35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7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95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Early Explorations Chapter 17: Section 1  </vt:lpstr>
      <vt:lpstr>Age of Exploration</vt:lpstr>
      <vt:lpstr>Portugal Leads the Way</vt:lpstr>
      <vt:lpstr>PowerPoint Presentation</vt:lpstr>
      <vt:lpstr>Spain’s Quest for Riches</vt:lpstr>
      <vt:lpstr>PowerPoint Presentation</vt:lpstr>
      <vt:lpstr>PowerPoint Presentation</vt:lpstr>
      <vt:lpstr>Voyage of Magellan</vt:lpstr>
      <vt:lpstr>PowerPoint Presentation</vt:lpstr>
      <vt:lpstr>PowerPoint Presentation</vt:lpstr>
      <vt:lpstr>MLA 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Explorations Chapter 17: Section 1</dc:title>
  <dc:creator>MVR3</dc:creator>
  <cp:lastModifiedBy>noah morrow</cp:lastModifiedBy>
  <cp:revision>11</cp:revision>
  <dcterms:created xsi:type="dcterms:W3CDTF">2014-04-02T13:13:06Z</dcterms:created>
  <dcterms:modified xsi:type="dcterms:W3CDTF">2014-04-07T13:42:27Z</dcterms:modified>
</cp:coreProperties>
</file>