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B3AEDD-5B07-47BD-9F02-206F3F7E2EA4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64A7673-2FB3-474B-97BA-127D817AF1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godinamerica/people/catholic-church.html" TargetMode="External"/><Relationship Id="rId2" Type="http://schemas.openxmlformats.org/officeDocument/2006/relationships/hyperlink" Target="http://www.historylearningsite.co.uk/medieval_church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8991600" cy="6851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Medieval Church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By: Calvin Smith, Phillip </a:t>
            </a:r>
            <a:r>
              <a:rPr lang="en-US" dirty="0" err="1" smtClean="0">
                <a:solidFill>
                  <a:srgbClr val="FFFF00"/>
                </a:solidFill>
              </a:rPr>
              <a:t>Whitesides</a:t>
            </a:r>
            <a:r>
              <a:rPr lang="en-US" dirty="0" smtClean="0">
                <a:solidFill>
                  <a:srgbClr val="FFFF00"/>
                </a:solidFill>
              </a:rPr>
              <a:t>, &amp; </a:t>
            </a:r>
            <a:r>
              <a:rPr lang="en-US" sz="1100" dirty="0" smtClean="0">
                <a:solidFill>
                  <a:srgbClr val="FFFF00"/>
                </a:solidFill>
              </a:rPr>
              <a:t>Walter Harris</a:t>
            </a:r>
            <a:endParaRPr lang="en-US" sz="1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1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Definitions! (Part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Sacraments- </a:t>
            </a:r>
            <a:r>
              <a:rPr lang="en-US" dirty="0"/>
              <a:t> is a sacred Christian rite recognized as of particular importance and </a:t>
            </a:r>
            <a:r>
              <a:rPr lang="en-US" dirty="0" smtClean="0"/>
              <a:t>significance.</a:t>
            </a:r>
          </a:p>
          <a:p>
            <a:r>
              <a:rPr lang="en-US" b="1" dirty="0" smtClean="0"/>
              <a:t>Abbot- </a:t>
            </a:r>
            <a:r>
              <a:rPr lang="en-US" dirty="0" smtClean="0"/>
              <a:t>meaning </a:t>
            </a:r>
            <a:r>
              <a:rPr lang="en-US" dirty="0"/>
              <a:t>father, is a title given to the head of a monastery in various traditions, including </a:t>
            </a:r>
            <a:r>
              <a:rPr lang="en-US" dirty="0" smtClean="0"/>
              <a:t>Christianity.</a:t>
            </a:r>
          </a:p>
          <a:p>
            <a:r>
              <a:rPr lang="en-US" b="1" dirty="0" smtClean="0"/>
              <a:t>Abbess</a:t>
            </a:r>
            <a:r>
              <a:rPr lang="en-US" dirty="0"/>
              <a:t>- is the female superior of a community of </a:t>
            </a:r>
            <a:r>
              <a:rPr lang="en-US" dirty="0" smtClean="0"/>
              <a:t>nuns.</a:t>
            </a:r>
          </a:p>
          <a:p>
            <a:pPr marL="11887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					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982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Cardinals-</a:t>
            </a:r>
            <a:r>
              <a:rPr lang="en-US" dirty="0" smtClean="0"/>
              <a:t> Roman Catholic Church a high ecclesiastic appointed by the Pope to the College of Cardinals and ranking above every other that ecclesiastic but the Pope.</a:t>
            </a:r>
          </a:p>
          <a:p>
            <a:r>
              <a:rPr lang="en-US" b="1" dirty="0" smtClean="0"/>
              <a:t>Lay Investiture-</a:t>
            </a:r>
            <a:r>
              <a:rPr lang="en-US" dirty="0"/>
              <a:t> was the most significant conflict between Church and state in medieval Europe</a:t>
            </a:r>
            <a:r>
              <a:rPr lang="en-US" dirty="0" smtClean="0"/>
              <a:t>.</a:t>
            </a:r>
          </a:p>
          <a:p>
            <a:r>
              <a:rPr lang="en-US" b="1" dirty="0"/>
              <a:t>Heresy- </a:t>
            </a:r>
            <a:r>
              <a:rPr lang="en-US" dirty="0"/>
              <a:t>is any provocative belief or theory that is strongly at variance with established beliefs or </a:t>
            </a:r>
            <a:r>
              <a:rPr lang="en-US" dirty="0" smtClean="0"/>
              <a:t>customs.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7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(Part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Excommunication- </a:t>
            </a:r>
            <a:r>
              <a:rPr lang="en-US" sz="2800" dirty="0"/>
              <a:t>is an institutional act of religious censure used to deprive, suspend, or limit membership in a religious community or (as in the case of the Catholic Church) to restrict certain rights within it, such as the reception to Holy Communion. Some Protestant groups use the term </a:t>
            </a:r>
            <a:r>
              <a:rPr lang="en-US" sz="2800" dirty="0" err="1"/>
              <a:t>disfellowship</a:t>
            </a:r>
            <a:r>
              <a:rPr lang="en-US" sz="2800" dirty="0"/>
              <a:t> instead</a:t>
            </a:r>
            <a:r>
              <a:rPr lang="en-US" sz="2800" dirty="0" smtClean="0"/>
              <a:t>.</a:t>
            </a:r>
          </a:p>
          <a:p>
            <a:r>
              <a:rPr lang="en-US" b="1" dirty="0" smtClean="0"/>
              <a:t>Friars-</a:t>
            </a:r>
            <a:r>
              <a:rPr lang="en-US" dirty="0"/>
              <a:t> or occasionally fray, is a man who is a member of a mendicant religious order in Catholic </a:t>
            </a:r>
            <a:r>
              <a:rPr lang="en-US" dirty="0" smtClean="0"/>
              <a:t>Christianity.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551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of the Church!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Pope Pius V…</a:t>
            </a:r>
          </a:p>
          <a:p>
            <a:r>
              <a:rPr lang="en-US" dirty="0" smtClean="0"/>
              <a:t>Leo X…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47800"/>
            <a:ext cx="2600325" cy="2743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505200" y="20574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819400"/>
            <a:ext cx="1981200" cy="288658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438400" y="28194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29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Medieval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Medieval England.</a:t>
            </a:r>
          </a:p>
          <a:p>
            <a:r>
              <a:rPr lang="en-US" dirty="0" smtClean="0"/>
              <a:t>They pay 10% of what they earn in a year to the Church. (this tax was called Tithes)</a:t>
            </a:r>
          </a:p>
          <a:p>
            <a:r>
              <a:rPr lang="en-US" dirty="0" smtClean="0"/>
              <a:t>The Church also did not have to pay taxes. (lucky)</a:t>
            </a:r>
          </a:p>
          <a:p>
            <a:r>
              <a:rPr lang="en-US" dirty="0" smtClean="0"/>
              <a:t>Most famous Cathedrals were at Canterbury and York.</a:t>
            </a:r>
          </a:p>
          <a:p>
            <a:r>
              <a:rPr lang="en-US" dirty="0" smtClean="0"/>
              <a:t>The Control the Church had over the people was total.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0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5804"/>
            <a:ext cx="4419600" cy="43270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0200" y="2258290"/>
            <a:ext cx="2514600" cy="39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6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Citied Page.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www.historylearningsite.co.uk/medieval_church.htm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www.pbs.org/godinamerica/people/catholic-church.html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00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</TotalTime>
  <Words>300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The Medieval Church </vt:lpstr>
      <vt:lpstr>Extended Definitions! (Part 1) </vt:lpstr>
      <vt:lpstr>(Part 2)</vt:lpstr>
      <vt:lpstr>(Part 3)</vt:lpstr>
      <vt:lpstr>People of the Church!</vt:lpstr>
      <vt:lpstr>The Medieval Church</vt:lpstr>
      <vt:lpstr>Maps!</vt:lpstr>
      <vt:lpstr>Work Citied Page.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MVR3</dc:creator>
  <cp:lastModifiedBy>MVR3</cp:lastModifiedBy>
  <cp:revision>8</cp:revision>
  <dcterms:created xsi:type="dcterms:W3CDTF">2014-03-07T14:04:12Z</dcterms:created>
  <dcterms:modified xsi:type="dcterms:W3CDTF">2014-03-07T14:56:04Z</dcterms:modified>
</cp:coreProperties>
</file>