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22EC3-80B7-4A5B-8823-87031E9606AB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F499-0E94-4852-859F-4C24FD41B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858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22EC3-80B7-4A5B-8823-87031E9606AB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F499-0E94-4852-859F-4C24FD41B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689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22EC3-80B7-4A5B-8823-87031E9606AB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F499-0E94-4852-859F-4C24FD41B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535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22EC3-80B7-4A5B-8823-87031E9606AB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F499-0E94-4852-859F-4C24FD41B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962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22EC3-80B7-4A5B-8823-87031E9606AB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F499-0E94-4852-859F-4C24FD41B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17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22EC3-80B7-4A5B-8823-87031E9606AB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F499-0E94-4852-859F-4C24FD41B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581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22EC3-80B7-4A5B-8823-87031E9606AB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F499-0E94-4852-859F-4C24FD41B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41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22EC3-80B7-4A5B-8823-87031E9606AB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F499-0E94-4852-859F-4C24FD41B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332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22EC3-80B7-4A5B-8823-87031E9606AB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F499-0E94-4852-859F-4C24FD41B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97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22EC3-80B7-4A5B-8823-87031E9606AB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F499-0E94-4852-859F-4C24FD41B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442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22EC3-80B7-4A5B-8823-87031E9606AB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F499-0E94-4852-859F-4C24FD41B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814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22EC3-80B7-4A5B-8823-87031E9606AB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8F499-0E94-4852-859F-4C24FD41B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252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istorylearningsite.co.uk/medieval_church.htm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304800"/>
            <a:ext cx="76345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12.3 The Medieva</a:t>
            </a:r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l Church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0" y="5867400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By: Myranda Pease</a:t>
            </a:r>
          </a:p>
          <a:p>
            <a:r>
              <a:rPr lang="en-US" dirty="0" smtClean="0"/>
              <a:t>Donnie Meyer</a:t>
            </a:r>
          </a:p>
          <a:p>
            <a:r>
              <a:rPr lang="en-US" dirty="0" smtClean="0"/>
              <a:t>Leah </a:t>
            </a:r>
            <a:r>
              <a:rPr lang="en-US" dirty="0" err="1" smtClean="0"/>
              <a:t>Lindemann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48912"/>
            <a:ext cx="4229100" cy="5004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9919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152400"/>
            <a:ext cx="31516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Key Terms</a:t>
            </a:r>
            <a:endParaRPr lang="en-US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838200"/>
            <a:ext cx="85344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nstantia" panose="02030602050306030303" pitchFamily="18" charset="0"/>
              </a:rPr>
              <a:t>Sacraments: baptism, anointing of the sick, matrimony, penance, Eucharist, confirmation, holy orders; rituals of the church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nstantia" panose="02030602050306030303" pitchFamily="18" charset="0"/>
              </a:rPr>
              <a:t>Abbot: the head of the monastery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nstantia" panose="02030602050306030303" pitchFamily="18" charset="0"/>
              </a:rPr>
              <a:t>Abbess: convent director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nstantia" panose="02030602050306030303" pitchFamily="18" charset="0"/>
              </a:rPr>
              <a:t>Cardinals: high church officials</a:t>
            </a:r>
            <a:endParaRPr lang="en-US" sz="3200" dirty="0">
              <a:latin typeface="Constantia" panose="0203060205030603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nstantia" panose="02030602050306030303" pitchFamily="18" charset="0"/>
              </a:rPr>
              <a:t>Lay investiture: secular rulers chose the church officials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nstantia" panose="02030602050306030303" pitchFamily="18" charset="0"/>
              </a:rPr>
              <a:t>Heresy:  denying the church teachings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Constantia" panose="02030602050306030303" pitchFamily="18" charset="0"/>
              </a:rPr>
              <a:t>E</a:t>
            </a:r>
            <a:r>
              <a:rPr lang="en-US" sz="3200" dirty="0" smtClean="0">
                <a:latin typeface="Constantia" panose="02030602050306030303" pitchFamily="18" charset="0"/>
              </a:rPr>
              <a:t>xcommunications: terminated from the church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nstantia" panose="02030602050306030303" pitchFamily="18" charset="0"/>
              </a:rPr>
              <a:t>Friar: wandering preachers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>
              <a:latin typeface="Constantia" panose="0203060205030603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931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1724" y="16317"/>
            <a:ext cx="49768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Important Terms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939647"/>
            <a:ext cx="84582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 smtClean="0"/>
              <a:t>Benedict: roman official who founded a monastery in Italy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 smtClean="0"/>
              <a:t>Monte </a:t>
            </a:r>
            <a:r>
              <a:rPr lang="en-US" sz="2500" dirty="0" err="1" smtClean="0"/>
              <a:t>Cassino</a:t>
            </a:r>
            <a:r>
              <a:rPr lang="en-US" sz="2500" dirty="0" smtClean="0"/>
              <a:t>: Monastery founded by Benedict; model for monks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 smtClean="0"/>
              <a:t>Pope Gregory I: adopted the Benedictine Rule and spread it around Europe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 smtClean="0"/>
              <a:t>Cluny: Monastery in eastern France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 smtClean="0"/>
              <a:t>Pope Gregory VII: monk elected by the cardinals; believed that the pope should be head honcho over all the church officials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 smtClean="0"/>
              <a:t>Innocent III: most powerful pope; tried reforming the Catholic Church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 smtClean="0"/>
              <a:t>Francis of Assisi: founded the Franciscan friars; son of a wealthy cloth merchant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 smtClean="0"/>
              <a:t>Dominic: </a:t>
            </a:r>
            <a:r>
              <a:rPr lang="en-US" sz="2500" dirty="0"/>
              <a:t>S</a:t>
            </a:r>
            <a:r>
              <a:rPr lang="en-US" sz="2500" dirty="0" smtClean="0"/>
              <a:t>panish priest organized the </a:t>
            </a:r>
            <a:r>
              <a:rPr lang="en-US" sz="2500" dirty="0"/>
              <a:t>D</a:t>
            </a:r>
            <a:r>
              <a:rPr lang="en-US" sz="2500" dirty="0" smtClean="0"/>
              <a:t>ominican friars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847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19200" y="0"/>
            <a:ext cx="6397008" cy="14157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The Medieval Church </a:t>
            </a:r>
          </a:p>
          <a:p>
            <a:pPr algn="ctr"/>
            <a:endParaRPr lang="en-US" sz="3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600200"/>
            <a:ext cx="89916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Pope was more than just one leader(#1 pg. 303)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         - political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         - social leader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         - spiritual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Only one way you could receive God’s grace—sacraments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Sacraments took place in the churches, or masses(#2 pg. 303)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      - spoken  in Latin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      - Eucharist was shared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Church was a hierarchy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Average person learned about the faith from statues, paintings and stain glass windows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Popes, bishops, and priests were a secular clergy(#3 pg. 304)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Nuns and monks formed the regular clergy(#3 pg. 304)</a:t>
            </a:r>
          </a:p>
          <a:p>
            <a:endParaRPr lang="en-US" dirty="0" smtClean="0"/>
          </a:p>
          <a:p>
            <a:r>
              <a:rPr lang="en-US" dirty="0" smtClean="0"/>
              <a:t> 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385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0"/>
            <a:ext cx="25146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76200"/>
            <a:ext cx="40199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Monastic Life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99530"/>
            <a:ext cx="86868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Silence was the rule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Monks dressed simple (robes)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One monk would read biblical passages during meals while </a:t>
            </a:r>
            <a:r>
              <a:rPr lang="en-US" sz="2200" dirty="0" smtClean="0">
                <a:solidFill>
                  <a:srgbClr val="FF0000"/>
                </a:solidFill>
              </a:rPr>
              <a:t>others </a:t>
            </a:r>
            <a:r>
              <a:rPr lang="en-US" sz="2200" dirty="0" smtClean="0"/>
              <a:t>meditated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Nuns prayed, but also did other things(#4 pg. 305)</a:t>
            </a:r>
          </a:p>
          <a:p>
            <a:r>
              <a:rPr lang="en-US" sz="2200" dirty="0"/>
              <a:t> </a:t>
            </a:r>
            <a:r>
              <a:rPr lang="en-US" sz="2200" dirty="0" smtClean="0"/>
              <a:t>              -production of cloth, tapestries and banners</a:t>
            </a:r>
          </a:p>
          <a:p>
            <a:r>
              <a:rPr lang="en-US" sz="2200" dirty="0"/>
              <a:t> </a:t>
            </a:r>
            <a:r>
              <a:rPr lang="en-US" sz="2200" dirty="0" smtClean="0"/>
              <a:t>              -read books of ancient religious works and classical writings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Monks and nuns spread Christian teaching among peasants(#5 pg. 305)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By late 500s and early 600s  monasteries spread teachings in Ireland(#6 pg. 305)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Most western Europeans were Catholics by </a:t>
            </a:r>
          </a:p>
          <a:p>
            <a:r>
              <a:rPr lang="en-US" sz="2200" dirty="0" smtClean="0"/>
              <a:t>the 11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century(#7 pg. 305)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684" y="4343400"/>
            <a:ext cx="3179091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4202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67852" y="228600"/>
            <a:ext cx="620830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Power of the Church </a:t>
            </a:r>
          </a:p>
          <a:p>
            <a:pPr algn="ctr"/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447800"/>
            <a:ext cx="86868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Bishops and abbots were also Nobles(#8 pg. 306)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Church had ties that boosted its wealth and political power</a:t>
            </a:r>
          </a:p>
          <a:p>
            <a:r>
              <a:rPr lang="en-US" sz="2400" dirty="0" smtClean="0"/>
              <a:t>                   -often took away from the spirituality of the church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Knights would fight over the land given to them by church leaders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14" y="3294459"/>
            <a:ext cx="242887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161" y="3104892"/>
            <a:ext cx="3943349" cy="3746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3695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228600"/>
            <a:ext cx="46215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Church Reform 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676400"/>
            <a:ext cx="86868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Reformers say that it should be secular rulers who appointed church officials(#9 pg. 306)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Heretics were threatened with excommunication from the church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         -the reform movement had a lot of excommunications(#10 pg. 306)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The church set up a court known as the Inquisition(#11 pg. 307)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Well educated friars where the Franciscans and Dominicans(#12 pg. 307)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763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4211" y="228600"/>
            <a:ext cx="80155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Additional and Information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600200"/>
            <a:ext cx="8686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The church dominated everyone life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Peasants worked for free on  Church land</a:t>
            </a:r>
          </a:p>
          <a:p>
            <a:r>
              <a:rPr lang="en-US" sz="2000" dirty="0" smtClean="0"/>
              <a:t>                    -pays 10% of what they earned a year to the Church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This tax was called tithes, could be paid in money or goods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What the church got in these taxes were kept in tithe barns, which is one of the reasons why the church was so wealthy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The Church had to pay a lot of taxes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Peasants lived in </a:t>
            </a:r>
            <a:r>
              <a:rPr lang="en-US" sz="2000" dirty="0" err="1" smtClean="0"/>
              <a:t>Cruck</a:t>
            </a:r>
            <a:r>
              <a:rPr lang="en-US" sz="2000" dirty="0" smtClean="0"/>
              <a:t> houses</a:t>
            </a:r>
          </a:p>
          <a:p>
            <a:r>
              <a:rPr lang="en-US" sz="2000" dirty="0" smtClean="0"/>
              <a:t>                     - filthy, usually no more than two rooms</a:t>
            </a:r>
            <a:endParaRPr lang="en-US" sz="2000" dirty="0"/>
          </a:p>
          <a:p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www.historylearningsite.co.uk/medieval_church.htm</a:t>
            </a:r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42205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636"/>
            <a:ext cx="4876800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204" y="3750686"/>
            <a:ext cx="5330490" cy="310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71642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608</Words>
  <Application>Microsoft Office PowerPoint</Application>
  <PresentationFormat>On-screen Show (4:3)</PresentationFormat>
  <Paragraphs>71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MVR3</dc:creator>
  <cp:lastModifiedBy>MVR3</cp:lastModifiedBy>
  <cp:revision>12</cp:revision>
  <dcterms:created xsi:type="dcterms:W3CDTF">2014-03-04T15:47:07Z</dcterms:created>
  <dcterms:modified xsi:type="dcterms:W3CDTF">2014-03-06T16:31:33Z</dcterms:modified>
</cp:coreProperties>
</file>