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71" autoAdjust="0"/>
  </p:normalViewPr>
  <p:slideViewPr>
    <p:cSldViewPr>
      <p:cViewPr varScale="1">
        <p:scale>
          <a:sx n="79" d="100"/>
          <a:sy n="79" d="100"/>
        </p:scale>
        <p:origin x="28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B11B-A0E5-44A4-A4CE-8E71585112A9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A18B-9243-421E-A0B0-04442EB535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B11B-A0E5-44A4-A4CE-8E71585112A9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A18B-9243-421E-A0B0-04442EB535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B11B-A0E5-44A4-A4CE-8E71585112A9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A18B-9243-421E-A0B0-04442EB535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B11B-A0E5-44A4-A4CE-8E71585112A9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A18B-9243-421E-A0B0-04442EB535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B11B-A0E5-44A4-A4CE-8E71585112A9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705A18B-9243-421E-A0B0-04442EB535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B11B-A0E5-44A4-A4CE-8E71585112A9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A18B-9243-421E-A0B0-04442EB535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B11B-A0E5-44A4-A4CE-8E71585112A9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A18B-9243-421E-A0B0-04442EB535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B11B-A0E5-44A4-A4CE-8E71585112A9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A18B-9243-421E-A0B0-04442EB535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B11B-A0E5-44A4-A4CE-8E71585112A9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A18B-9243-421E-A0B0-04442EB535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B11B-A0E5-44A4-A4CE-8E71585112A9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A18B-9243-421E-A0B0-04442EB535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B11B-A0E5-44A4-A4CE-8E71585112A9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A18B-9243-421E-A0B0-04442EB535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37B11B-A0E5-44A4-A4CE-8E71585112A9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05A18B-9243-421E-A0B0-04442EB535F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3338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3962400"/>
          </a:xfrm>
          <a:ln>
            <a:noFill/>
          </a:ln>
        </p:spPr>
        <p:txBody>
          <a:bodyPr>
            <a:prstTxWarp prst="textButtonPour">
              <a:avLst/>
            </a:prstTxWarp>
            <a:noAutofit/>
          </a:bodyPr>
          <a:lstStyle/>
          <a:p>
            <a:r>
              <a:rPr lang="en-US" sz="80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736600">
                    <a:srgbClr val="7030A0">
                      <a:alpha val="92000"/>
                    </a:srgbClr>
                  </a:glow>
                </a:effectLst>
              </a:rPr>
              <a:t>Rise of European Monarchy</a:t>
            </a:r>
            <a:endParaRPr lang="en-US" sz="80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glow rad="736600">
                  <a:srgbClr val="7030A0">
                    <a:alpha val="92000"/>
                  </a:srgb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8001000" cy="1752600"/>
          </a:xfrm>
        </p:spPr>
        <p:txBody>
          <a:bodyPr>
            <a:no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Overview By:</a:t>
            </a:r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Grant Harfst </a:t>
            </a:r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RikkiJo Carrier</a:t>
            </a:r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Damian King</a:t>
            </a:r>
          </a:p>
        </p:txBody>
      </p:sp>
    </p:spTree>
    <p:extLst>
      <p:ext uri="{BB962C8B-B14F-4D97-AF65-F5344CB8AC3E}">
        <p14:creationId xmlns:p14="http://schemas.microsoft.com/office/powerpoint/2010/main" val="17094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Eleanor of Aquitaine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Married to Louis VII</a:t>
            </a:r>
          </a:p>
          <a:p>
            <a:r>
              <a:rPr lang="en-US" dirty="0" smtClean="0"/>
              <a:t>Then later married Henry II and had 8 children with him.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19400"/>
            <a:ext cx="27813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98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 Augustus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Father of Louis VII</a:t>
            </a:r>
          </a:p>
          <a:p>
            <a:r>
              <a:rPr lang="en-US" dirty="0"/>
              <a:t> </a:t>
            </a:r>
            <a:r>
              <a:rPr lang="en-US" dirty="0" smtClean="0"/>
              <a:t>(1165-1223)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3429000" cy="433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07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(1553-1610)</a:t>
            </a:r>
          </a:p>
          <a:p>
            <a:r>
              <a:rPr lang="en-US" dirty="0" smtClean="0"/>
              <a:t>Converted to the catholic religion after being king of France in 1589. 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2743201" cy="3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062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1. pg. 308</a:t>
            </a:r>
          </a:p>
          <a:p>
            <a:r>
              <a:rPr lang="en-US" dirty="0" smtClean="0"/>
              <a:t> 2. pg. 309</a:t>
            </a:r>
          </a:p>
          <a:p>
            <a:r>
              <a:rPr lang="en-US" dirty="0" smtClean="0"/>
              <a:t> 3. pg. 309</a:t>
            </a:r>
          </a:p>
          <a:p>
            <a:r>
              <a:rPr lang="en-US" dirty="0"/>
              <a:t> </a:t>
            </a:r>
            <a:r>
              <a:rPr lang="en-US" dirty="0" smtClean="0"/>
              <a:t>4. pg. 310</a:t>
            </a:r>
          </a:p>
          <a:p>
            <a:r>
              <a:rPr lang="en-US" dirty="0"/>
              <a:t> </a:t>
            </a:r>
            <a:r>
              <a:rPr lang="en-US" dirty="0" smtClean="0"/>
              <a:t>5. pg. 310</a:t>
            </a:r>
          </a:p>
          <a:p>
            <a:r>
              <a:rPr lang="en-US" dirty="0"/>
              <a:t> </a:t>
            </a:r>
            <a:r>
              <a:rPr lang="en-US" dirty="0" smtClean="0"/>
              <a:t>6. pg. 311</a:t>
            </a:r>
          </a:p>
          <a:p>
            <a:r>
              <a:rPr lang="en-US" dirty="0" smtClean="0"/>
              <a:t> 7. pg. 312</a:t>
            </a:r>
          </a:p>
          <a:p>
            <a:r>
              <a:rPr lang="en-US" dirty="0" smtClean="0"/>
              <a:t> 8. pg. 312</a:t>
            </a:r>
          </a:p>
          <a:p>
            <a:r>
              <a:rPr lang="en-US" dirty="0"/>
              <a:t> </a:t>
            </a:r>
            <a:r>
              <a:rPr lang="en-US" dirty="0" smtClean="0"/>
              <a:t>9. pg. 312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29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2" y="1524000"/>
            <a:ext cx="8167048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321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605887"/>
            <a:ext cx="716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"Alfred The Great." BBC News. BBC, </a:t>
            </a:r>
            <a:r>
              <a:rPr lang="en-US" dirty="0" err="1"/>
              <a:t>n.d.</a:t>
            </a:r>
            <a:r>
              <a:rPr lang="en-US" dirty="0"/>
              <a:t> Web. 06 Mar. 2014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"William the Conqueror Biography." Bio.com. A&amp;E Networks Television, </a:t>
            </a:r>
            <a:r>
              <a:rPr lang="en-US" dirty="0" err="1"/>
              <a:t>n.d.</a:t>
            </a:r>
            <a:r>
              <a:rPr lang="en-US" dirty="0"/>
              <a:t> Web. 04 Mar. 2014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"King Henry II." King Henry II.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05 Mar. 2014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"Thomas Becket." Spartacus Educational.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6 Mar. </a:t>
            </a:r>
            <a:r>
              <a:rPr lang="en-US" dirty="0" smtClean="0"/>
              <a:t>2014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"Eleanor of Aquitaine Biography." Bio.com. A&amp;E Networks Television, </a:t>
            </a:r>
            <a:r>
              <a:rPr lang="en-US" dirty="0" err="1"/>
              <a:t>n.d.</a:t>
            </a:r>
            <a:r>
              <a:rPr lang="en-US" dirty="0"/>
              <a:t> Web. 06 Mar. 2014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"Henry IV Biography." Bio.com. A&amp;E Networks Television, </a:t>
            </a:r>
            <a:r>
              <a:rPr lang="en-US" dirty="0" err="1"/>
              <a:t>n.d.</a:t>
            </a:r>
            <a:r>
              <a:rPr lang="en-US" dirty="0"/>
              <a:t> Web. 06 Mar. 2014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Pacaut</a:t>
            </a:r>
            <a:r>
              <a:rPr lang="en-US" dirty="0"/>
              <a:t>, Marcel. "Philip II (king of France)." Encyclopedia Britannica Online. Encyclopedia Britannica, </a:t>
            </a:r>
            <a:r>
              <a:rPr lang="en-US" dirty="0" err="1"/>
              <a:t>n.d.</a:t>
            </a:r>
            <a:r>
              <a:rPr lang="en-US" dirty="0"/>
              <a:t> Web. 06 Mar. 2014.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152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tx1">
                    <a:lumMod val="95000"/>
                  </a:schemeClr>
                </a:solidFill>
                <a:latin typeface="Snap ITC" pitchFamily="82" charset="0"/>
              </a:rPr>
              <a:t>Common Law</a:t>
            </a:r>
            <a:endParaRPr lang="en-US" sz="8000" dirty="0">
              <a:solidFill>
                <a:schemeClr val="tx1">
                  <a:lumMod val="95000"/>
                </a:schemeClr>
              </a:solidFill>
              <a:latin typeface="Snap ITC" pitchFamily="8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676399"/>
            <a:ext cx="4038599" cy="423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9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Grand Jury</a:t>
            </a:r>
            <a:endParaRPr lang="en-US" sz="8800" dirty="0">
              <a:solidFill>
                <a:schemeClr val="accent6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5291138" cy="306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4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Petit 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9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8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dirty="0" smtClean="0">
                <a:ln/>
                <a:solidFill>
                  <a:schemeClr val="accent3"/>
                </a:solidFill>
                <a:effectLst>
                  <a:glow rad="127000">
                    <a:srgbClr val="FF0000"/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Middle ages</a:t>
            </a:r>
            <a:endParaRPr lang="en-US" dirty="0">
              <a:ln/>
              <a:solidFill>
                <a:schemeClr val="accent3"/>
              </a:solidFill>
              <a:effectLst>
                <a:glow rad="127000">
                  <a:srgbClr val="FF0000"/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191375" cy="418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06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Alfred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(849 A.D.- 899 A.D.)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20872"/>
            <a:ext cx="3724275" cy="328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09800"/>
            <a:ext cx="4591050" cy="257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the Conqueror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At </a:t>
            </a:r>
            <a:r>
              <a:rPr lang="en-US" dirty="0" smtClean="0"/>
              <a:t>the age of eight he became the duke of Normandy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3" b="5197"/>
          <a:stretch/>
        </p:blipFill>
        <p:spPr bwMode="auto">
          <a:xfrm>
            <a:off x="3276600" y="3200400"/>
            <a:ext cx="2667000" cy="334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46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( 1133-1189)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38290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841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</a:t>
            </a:r>
            <a:r>
              <a:rPr lang="en-US" dirty="0"/>
              <a:t>A</a:t>
            </a:r>
            <a:r>
              <a:rPr lang="en-US" dirty="0" smtClean="0"/>
              <a:t> Becket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Henry II and Thomas A </a:t>
            </a:r>
            <a:r>
              <a:rPr lang="en-US" dirty="0"/>
              <a:t>B</a:t>
            </a:r>
            <a:r>
              <a:rPr lang="en-US" dirty="0" smtClean="0"/>
              <a:t>ecket were close friends. </a:t>
            </a:r>
          </a:p>
          <a:p>
            <a:r>
              <a:rPr lang="en-US" dirty="0" smtClean="0"/>
              <a:t>(1118-1170)</a:t>
            </a:r>
          </a:p>
          <a:p>
            <a:r>
              <a:rPr lang="en-US" dirty="0"/>
              <a:t> </a:t>
            </a:r>
            <a:r>
              <a:rPr lang="en-US" dirty="0" smtClean="0"/>
              <a:t>Buried at Canterbury Cathedral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19050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917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110</TotalTime>
  <Words>325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Book Antiqua</vt:lpstr>
      <vt:lpstr>Lucida Sans</vt:lpstr>
      <vt:lpstr>Segoe Script</vt:lpstr>
      <vt:lpstr>Snap ITC</vt:lpstr>
      <vt:lpstr>Wingdings</vt:lpstr>
      <vt:lpstr>Wingdings 2</vt:lpstr>
      <vt:lpstr>Wingdings 3</vt:lpstr>
      <vt:lpstr>Apex</vt:lpstr>
      <vt:lpstr>Rise of European Monarchy</vt:lpstr>
      <vt:lpstr>Common Law</vt:lpstr>
      <vt:lpstr>Grand Jury</vt:lpstr>
      <vt:lpstr>Petit jury</vt:lpstr>
      <vt:lpstr>Middle ages</vt:lpstr>
      <vt:lpstr>Alfred the Great</vt:lpstr>
      <vt:lpstr>William the Conqueror</vt:lpstr>
      <vt:lpstr>Henry II</vt:lpstr>
      <vt:lpstr>Thomas A Becket</vt:lpstr>
      <vt:lpstr>Eleanor of Aquitaine </vt:lpstr>
      <vt:lpstr>Philip Augustus </vt:lpstr>
      <vt:lpstr>Henry IV</vt:lpstr>
      <vt:lpstr>Guided Reading</vt:lpstr>
      <vt:lpstr>Map</vt:lpstr>
      <vt:lpstr>Citations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European Monarchy</dc:title>
  <dc:creator>alison burt</dc:creator>
  <cp:lastModifiedBy>Microsoft account</cp:lastModifiedBy>
  <cp:revision>14</cp:revision>
  <dcterms:created xsi:type="dcterms:W3CDTF">2014-03-04T15:40:10Z</dcterms:created>
  <dcterms:modified xsi:type="dcterms:W3CDTF">2014-03-08T20:36:09Z</dcterms:modified>
</cp:coreProperties>
</file>