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CD3C-8CF8-4B99-8AF8-88BC697E1C2C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D61D-7AFC-4F3B-80AE-16D373F11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382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CD3C-8CF8-4B99-8AF8-88BC697E1C2C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D61D-7AFC-4F3B-80AE-16D373F11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078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CD3C-8CF8-4B99-8AF8-88BC697E1C2C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D61D-7AFC-4F3B-80AE-16D373F11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02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CD3C-8CF8-4B99-8AF8-88BC697E1C2C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D61D-7AFC-4F3B-80AE-16D373F11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540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CD3C-8CF8-4B99-8AF8-88BC697E1C2C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D61D-7AFC-4F3B-80AE-16D373F11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81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CD3C-8CF8-4B99-8AF8-88BC697E1C2C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D61D-7AFC-4F3B-80AE-16D373F11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802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CD3C-8CF8-4B99-8AF8-88BC697E1C2C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D61D-7AFC-4F3B-80AE-16D373F11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01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CD3C-8CF8-4B99-8AF8-88BC697E1C2C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D61D-7AFC-4F3B-80AE-16D373F11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407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CD3C-8CF8-4B99-8AF8-88BC697E1C2C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D61D-7AFC-4F3B-80AE-16D373F11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887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CD3C-8CF8-4B99-8AF8-88BC697E1C2C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D61D-7AFC-4F3B-80AE-16D373F11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02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CD3C-8CF8-4B99-8AF8-88BC697E1C2C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D61D-7AFC-4F3B-80AE-16D373F11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83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43000">
              <a:srgbClr val="FF0000"/>
            </a:gs>
            <a:gs pos="53000">
              <a:srgbClr val="FFC000"/>
            </a:gs>
            <a:gs pos="97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1CD3C-8CF8-4B99-8AF8-88BC697E1C2C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DD61D-7AFC-4F3B-80AE-16D373F11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567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crusades" TargetMode="External"/><Relationship Id="rId7" Type="http://schemas.openxmlformats.org/officeDocument/2006/relationships/hyperlink" Target="http://www.history-map.com/picture/000/Constantinople-countries-Calcutta-between.htm" TargetMode="External"/><Relationship Id="rId2" Type="http://schemas.openxmlformats.org/officeDocument/2006/relationships/hyperlink" Target="http://www.metmuseum.org/toah/hd/crus/hd_cru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q=crusades&amp;source=lnms&amp;sa=X&amp;ei=B-8ZU6uPF-qSyAGSlIHoCA&amp;ved=0CAYQ_AUoAA&amp;biw=1366&amp;bih=651&amp;dpr=1" TargetMode="External"/><Relationship Id="rId5" Type="http://schemas.openxmlformats.org/officeDocument/2006/relationships/hyperlink" Target="http://medievaleurope.mrdonn.org/crusades.html" TargetMode="External"/><Relationship Id="rId4" Type="http://schemas.openxmlformats.org/officeDocument/2006/relationships/hyperlink" Target="http://www.bibleplaces.com/domeofrock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r>
              <a:rPr lang="en-US" dirty="0" err="1" smtClean="0"/>
              <a:t>Elissa</a:t>
            </a:r>
            <a:r>
              <a:rPr lang="en-US" dirty="0" smtClean="0"/>
              <a:t> Love, Sarah Hill, Nick Smith, Garrett Bollinger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0"/>
            <a:ext cx="8229600" cy="25145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7800" y="2666999"/>
            <a:ext cx="546514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Crusades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61003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http://www.metmuseum.org/toah/hd/crus/hd_crus.htm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http://www.history.com/topics/crusades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The Blue world history book</a:t>
            </a:r>
          </a:p>
          <a:p>
            <a:r>
              <a:rPr lang="en-US" dirty="0" smtClean="0">
                <a:hlinkClick r:id="rId4"/>
              </a:rPr>
              <a:t>http://www.bibleplaces.com/domeofrock.htm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http://medievaleurope.mrdonn.org/crusades.html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https://www.google.com/search?q=crusades&amp;source=lnms&amp;sa=X&amp;ei=B-8ZU6uPF-qSyAGSlIHoCA&amp;ved=0CAYQ_AUoAA&amp;biw=1366&amp;bih=651&amp;dpr=1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7"/>
              </a:rPr>
              <a:t>http://www.history-map.com/picture/000/Constantinople-countries-Calcutta-between.htm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381000"/>
            <a:ext cx="3382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Work Cited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5538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series of nine military expeditions to recover the holy land from the Muslims. From the Latin word crux meaning “cross”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304800"/>
            <a:ext cx="7008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Explaining the Crusades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1925" y="3686275"/>
            <a:ext cx="5172075" cy="3171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28972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stantinople-countries-Calcutta-betwe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729734"/>
            <a:ext cx="3200400" cy="212826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Muslims occupied Jerusalem </a:t>
            </a:r>
          </a:p>
          <a:p>
            <a:r>
              <a:rPr lang="en-US" dirty="0"/>
              <a:t> </a:t>
            </a:r>
            <a:r>
              <a:rPr lang="en-US" dirty="0" smtClean="0"/>
              <a:t>They let Christians and Jews live and travel there for 400 years. </a:t>
            </a:r>
          </a:p>
          <a:p>
            <a:r>
              <a:rPr lang="en-US" dirty="0"/>
              <a:t> </a:t>
            </a:r>
            <a:r>
              <a:rPr lang="en-US" dirty="0" smtClean="0"/>
              <a:t>The Seljuk Turks closed Jerusalem to Jewish and Christian pilgrims. </a:t>
            </a:r>
          </a:p>
          <a:p>
            <a:r>
              <a:rPr lang="en-US" dirty="0"/>
              <a:t> </a:t>
            </a:r>
            <a:r>
              <a:rPr lang="en-US" dirty="0" smtClean="0"/>
              <a:t>They also threatened the city of Constantinople.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304800"/>
            <a:ext cx="41160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General Info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57571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ldgu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75" y="5492806"/>
            <a:ext cx="2143125" cy="136519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Pope Urban II called for the first crusade. </a:t>
            </a:r>
          </a:p>
          <a:p>
            <a:r>
              <a:rPr lang="en-US" dirty="0"/>
              <a:t> </a:t>
            </a:r>
            <a:r>
              <a:rPr lang="en-US" dirty="0" smtClean="0"/>
              <a:t>Three armies from Europe met in Constantinople in A.D 1097</a:t>
            </a:r>
          </a:p>
          <a:p>
            <a:r>
              <a:rPr lang="en-US" dirty="0"/>
              <a:t> </a:t>
            </a:r>
            <a:r>
              <a:rPr lang="en-US" dirty="0" smtClean="0"/>
              <a:t>On their way, they sometimes killed entire populations. </a:t>
            </a:r>
          </a:p>
          <a:p>
            <a:r>
              <a:rPr lang="en-US" dirty="0"/>
              <a:t> </a:t>
            </a:r>
            <a:r>
              <a:rPr lang="en-US" dirty="0" smtClean="0"/>
              <a:t>A couple months after they reached the besieged Jerusalem in A.D 1099 the Crusades entered and slaughtered the Muslim and Jewish inhabitants.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228600"/>
            <a:ext cx="67546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First crusade A.D. 1096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5978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50 years, the Seljuk Turks reconquered parts of Palestine. </a:t>
            </a:r>
          </a:p>
          <a:p>
            <a:r>
              <a:rPr lang="en-US" dirty="0" smtClean="0"/>
              <a:t>Pope Eugenius IV calls for second crusade</a:t>
            </a:r>
          </a:p>
          <a:p>
            <a:r>
              <a:rPr lang="en-US" dirty="0" smtClean="0"/>
              <a:t>The Turks easily defeated the Christians, due to an in effective military leadership.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81000"/>
            <a:ext cx="6067495" cy="92333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  <a:sp3d>
            <a:bevelT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second Crusade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5" descr="anotheroldgu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4191000"/>
            <a:ext cx="2971800" cy="2667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068586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nceqagagin another old gu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267200"/>
            <a:ext cx="1676400" cy="2590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Saladin unites Muslim forces and recaptures Jerusalem in A.D. 1187</a:t>
            </a:r>
          </a:p>
          <a:p>
            <a:r>
              <a:rPr lang="en-US" dirty="0" smtClean="0"/>
              <a:t>Holy Roman Emperor Frederick Barbarossa of Germany, King Phillip Augustus of France and King Richard I of England assemble armies. </a:t>
            </a:r>
          </a:p>
          <a:p>
            <a:r>
              <a:rPr lang="en-US" dirty="0" smtClean="0"/>
              <a:t>Unable to defeat Saladin</a:t>
            </a:r>
          </a:p>
          <a:p>
            <a:r>
              <a:rPr lang="en-US" dirty="0" smtClean="0"/>
              <a:t>Saladin allows Christian pilgrims access to Jerusalem.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0" y="381000"/>
            <a:ext cx="41596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Third Crusade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2927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illin du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4267200"/>
            <a:ext cx="4267200" cy="2590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Broke down feudalism, and increased the kings authority.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Kings began to levy taxes, organize armies, and take land from nobles who had died in the Crusades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Demands for luxury goods increased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Muslims unite against a common enemy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Crusaders learned to build better ships and weapons.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 other Crusades  have been successful in winning permanent control over the Holy land.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04800"/>
            <a:ext cx="6706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Effects of the Crusades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93314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ltj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4725" y="0"/>
            <a:ext cx="1819275" cy="2514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Seljuk Turks- Muslim people from central Asia, they took Jerusalem in late A.D 1000’s. Their conquest left Palestine in chaos, and the hazards of pilgrimage increased.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Pope Urban II- called for the first crusade in A.D 1095.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Saladin- Was a diplomatic &amp; forceful leader. United the Muslim forces, captured Jerusalem.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Richard I- part of third crusade with many other kings, well known as the “Crusade of Kings”.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600" y="381000"/>
            <a:ext cx="31997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Key terms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89089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495800"/>
            <a:ext cx="4648200" cy="2362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Pope Urban was born in A.D 1035</a:t>
            </a:r>
          </a:p>
          <a:p>
            <a:r>
              <a:rPr lang="en-US" dirty="0"/>
              <a:t> </a:t>
            </a:r>
            <a:r>
              <a:rPr lang="en-US" dirty="0" smtClean="0"/>
              <a:t>His real name is </a:t>
            </a:r>
            <a:r>
              <a:rPr lang="en-US" dirty="0" err="1" smtClean="0"/>
              <a:t>Chatillon</a:t>
            </a:r>
            <a:r>
              <a:rPr lang="en-US" dirty="0" smtClean="0"/>
              <a:t>-</a:t>
            </a:r>
            <a:r>
              <a:rPr lang="en-US" dirty="0" err="1" smtClean="0"/>
              <a:t>sur</a:t>
            </a:r>
            <a:r>
              <a:rPr lang="en-US" dirty="0" smtClean="0"/>
              <a:t>-Marne </a:t>
            </a:r>
          </a:p>
          <a:p>
            <a:r>
              <a:rPr lang="en-US" dirty="0"/>
              <a:t> </a:t>
            </a:r>
            <a:r>
              <a:rPr lang="en-US" dirty="0" err="1" smtClean="0"/>
              <a:t>Saladins</a:t>
            </a:r>
            <a:r>
              <a:rPr lang="en-US" dirty="0" smtClean="0"/>
              <a:t> real name was Salah al-Din Yusuf.</a:t>
            </a:r>
          </a:p>
          <a:p>
            <a:r>
              <a:rPr lang="en-US" dirty="0"/>
              <a:t> </a:t>
            </a:r>
            <a:r>
              <a:rPr lang="en-US" dirty="0" smtClean="0"/>
              <a:t>For the crusaders Dome of the Rock was the Temple of Solomon.</a:t>
            </a:r>
          </a:p>
          <a:p>
            <a:r>
              <a:rPr lang="en-US" dirty="0" smtClean="0"/>
              <a:t> Saladin welcomes Jews back to the city after the third crusade.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304800"/>
            <a:ext cx="4700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Additional Info!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62470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462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Crusades</dc:title>
  <dc:creator>MVR3</dc:creator>
  <cp:lastModifiedBy>MVR3</cp:lastModifiedBy>
  <cp:revision>15</cp:revision>
  <dcterms:created xsi:type="dcterms:W3CDTF">2014-03-04T15:35:55Z</dcterms:created>
  <dcterms:modified xsi:type="dcterms:W3CDTF">2014-03-07T16:20:57Z</dcterms:modified>
</cp:coreProperties>
</file>