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68" autoAdjust="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19A-205B-47D8-BAC4-24C5F4ED376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5E67-AE7B-4FE1-B7C6-D56C134A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6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19A-205B-47D8-BAC4-24C5F4ED376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5E67-AE7B-4FE1-B7C6-D56C134A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9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19A-205B-47D8-BAC4-24C5F4ED376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5E67-AE7B-4FE1-B7C6-D56C134A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2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19A-205B-47D8-BAC4-24C5F4ED376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5E67-AE7B-4FE1-B7C6-D56C134A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3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19A-205B-47D8-BAC4-24C5F4ED376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5E67-AE7B-4FE1-B7C6-D56C134A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3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19A-205B-47D8-BAC4-24C5F4ED376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5E67-AE7B-4FE1-B7C6-D56C134A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2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19A-205B-47D8-BAC4-24C5F4ED376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5E67-AE7B-4FE1-B7C6-D56C134A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7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19A-205B-47D8-BAC4-24C5F4ED376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5E67-AE7B-4FE1-B7C6-D56C134A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0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19A-205B-47D8-BAC4-24C5F4ED376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5E67-AE7B-4FE1-B7C6-D56C134A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4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19A-205B-47D8-BAC4-24C5F4ED376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5E67-AE7B-4FE1-B7C6-D56C134A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3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819A-205B-47D8-BAC4-24C5F4ED376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F5E67-AE7B-4FE1-B7C6-D56C134A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3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B819A-205B-47D8-BAC4-24C5F4ED376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F5E67-AE7B-4FE1-B7C6-D56C134A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3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13-3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Jimmy </a:t>
            </a:r>
            <a:r>
              <a:rPr lang="en-US" dirty="0" err="1"/>
              <a:t>G</a:t>
            </a:r>
            <a:r>
              <a:rPr lang="en-US" dirty="0" err="1" smtClean="0"/>
              <a:t>ammill</a:t>
            </a:r>
            <a:r>
              <a:rPr lang="en-US" dirty="0" smtClean="0"/>
              <a:t> </a:t>
            </a:r>
          </a:p>
          <a:p>
            <a:r>
              <a:rPr lang="en-US" dirty="0" smtClean="0"/>
              <a:t>Tristan Nolan</a:t>
            </a:r>
          </a:p>
          <a:p>
            <a:r>
              <a:rPr lang="en-US" dirty="0" smtClean="0"/>
              <a:t>Josh Franek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 of the Roses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Between the house of York, led by Edward and Richard, and the house of Lancaster, led by Henry Tudor</a:t>
            </a:r>
          </a:p>
          <a:p>
            <a:r>
              <a:rPr lang="en-US" dirty="0" smtClean="0"/>
              <a:t>Name for the civil conflicts</a:t>
            </a:r>
          </a:p>
          <a:p>
            <a:r>
              <a:rPr lang="en-US" dirty="0" smtClean="0"/>
              <a:t>Noble factions fought to control the monarchy until 1485, when henry </a:t>
            </a:r>
            <a:r>
              <a:rPr lang="en-US" dirty="0" err="1" smtClean="0"/>
              <a:t>tudor</a:t>
            </a:r>
            <a:r>
              <a:rPr lang="en-US" dirty="0" smtClean="0"/>
              <a:t> established a new dynasty</a:t>
            </a:r>
          </a:p>
          <a:p>
            <a:r>
              <a:rPr lang="en-US" dirty="0" smtClean="0"/>
              <a:t>Henry ended the wars of the Nobles by abolishing their private armies.</a:t>
            </a:r>
          </a:p>
        </p:txBody>
      </p:sp>
    </p:spTree>
    <p:extLst>
      <p:ext uri="{BB962C8B-B14F-4D97-AF65-F5344CB8AC3E}">
        <p14:creationId xmlns:p14="http://schemas.microsoft.com/office/powerpoint/2010/main" val="3587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VII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Tudor king</a:t>
            </a:r>
          </a:p>
          <a:p>
            <a:r>
              <a:rPr lang="en-US" dirty="0" smtClean="0"/>
              <a:t>Worked to create a strong royal government</a:t>
            </a:r>
          </a:p>
          <a:p>
            <a:r>
              <a:rPr lang="en-US" dirty="0" smtClean="0"/>
              <a:t>Very thrifty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Didn’t overburden the nobles and the middle class with taxes</a:t>
            </a:r>
          </a:p>
          <a:p>
            <a:r>
              <a:rPr lang="en-US" dirty="0"/>
              <a:t>Won </a:t>
            </a:r>
            <a:r>
              <a:rPr lang="en-US" dirty="0" smtClean="0"/>
              <a:t>the nobles </a:t>
            </a:r>
            <a:r>
              <a:rPr lang="en-US" dirty="0"/>
              <a:t>and the middle </a:t>
            </a:r>
            <a:r>
              <a:rPr lang="en-US" dirty="0" smtClean="0"/>
              <a:t>class’s favor and they provided support for his monarchy</a:t>
            </a:r>
          </a:p>
          <a:p>
            <a:r>
              <a:rPr lang="en-US" dirty="0" smtClean="0"/>
              <a:t>(blue book)</a:t>
            </a:r>
          </a:p>
        </p:txBody>
      </p:sp>
    </p:spTree>
    <p:extLst>
      <p:ext uri="{BB962C8B-B14F-4D97-AF65-F5344CB8AC3E}">
        <p14:creationId xmlns:p14="http://schemas.microsoft.com/office/powerpoint/2010/main" val="3587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28"/>
            <a:ext cx="9144000" cy="684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Edward of England was also the duke of Gascony.</a:t>
            </a:r>
          </a:p>
          <a:p>
            <a:r>
              <a:rPr lang="en-US" dirty="0" smtClean="0"/>
              <a:t>He was also a vassal to the French King.</a:t>
            </a:r>
          </a:p>
          <a:p>
            <a:r>
              <a:rPr lang="en-US" dirty="0" smtClean="0"/>
              <a:t>Edward declared war on Philip, beginning the hundred year war.</a:t>
            </a:r>
          </a:p>
          <a:p>
            <a:r>
              <a:rPr lang="en-US" dirty="0" smtClean="0"/>
              <a:t>Edward claimed sovereignty over all England and France in A.D. 1328.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yweb.facstaff.wwu.edu/patrick/geo201/Pictures/edwardIV1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Castile and Aragon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Muslims, Jews, and Christians were all able to live and work in the kingdoms of Castile and Aragon until A.D. 1492.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6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96"/>
            <a:ext cx="9144000" cy="68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34636"/>
            <a:ext cx="3367052" cy="423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57" y="0"/>
            <a:ext cx="3879643" cy="446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4016086"/>
            <a:ext cx="3789218" cy="284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2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Jackson </a:t>
            </a:r>
            <a:r>
              <a:rPr lang="en-US" dirty="0" err="1"/>
              <a:t>S</a:t>
            </a:r>
            <a:r>
              <a:rPr lang="en-US" dirty="0" err="1" smtClean="0"/>
              <a:t>pielvogel</a:t>
            </a:r>
            <a:r>
              <a:rPr lang="en-US" dirty="0" smtClean="0"/>
              <a:t> blue world history book</a:t>
            </a:r>
          </a:p>
          <a:p>
            <a:r>
              <a:rPr lang="en-US" dirty="0" err="1" smtClean="0"/>
              <a:t>Mounir</a:t>
            </a:r>
            <a:r>
              <a:rPr lang="en-US" dirty="0" smtClean="0"/>
              <a:t> A. Farah red world history book (W.S.)</a:t>
            </a:r>
          </a:p>
        </p:txBody>
      </p:sp>
    </p:spTree>
    <p:extLst>
      <p:ext uri="{BB962C8B-B14F-4D97-AF65-F5344CB8AC3E}">
        <p14:creationId xmlns:p14="http://schemas.microsoft.com/office/powerpoint/2010/main" val="167409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100 Years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as a feudal dispute between France and England.</a:t>
            </a:r>
          </a:p>
          <a:p>
            <a:r>
              <a:rPr lang="en-US" dirty="0" smtClean="0"/>
              <a:t>A.D. 1337 to A.D. 1453</a:t>
            </a:r>
          </a:p>
          <a:p>
            <a:r>
              <a:rPr lang="en-US" dirty="0" smtClean="0"/>
              <a:t>Major tech. developments- longbow and firearms</a:t>
            </a:r>
          </a:p>
          <a:p>
            <a:r>
              <a:rPr lang="en-US" dirty="0" smtClean="0"/>
              <a:t>(all are from the worksheet)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8"/>
            <a:ext cx="9144000" cy="685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5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Joan of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French were constantly defeated until led by Joan of Arc.(worksheet)</a:t>
            </a:r>
          </a:p>
          <a:p>
            <a:r>
              <a:rPr lang="en-US" sz="2400" dirty="0" smtClean="0"/>
              <a:t>She was a deeply religious person.</a:t>
            </a:r>
          </a:p>
          <a:p>
            <a:r>
              <a:rPr lang="en-US" sz="2400" dirty="0" smtClean="0"/>
              <a:t>Experienced visions and believed that saints commanded her to free France.</a:t>
            </a:r>
          </a:p>
          <a:p>
            <a:r>
              <a:rPr lang="en-US" sz="2400" dirty="0" smtClean="0"/>
              <a:t>Her sincerity persuaded Charles to accompany the French army to Orleans.</a:t>
            </a:r>
          </a:p>
          <a:p>
            <a:r>
              <a:rPr lang="en-US" sz="2400" dirty="0" smtClean="0"/>
              <a:t>The English captured Joan in 1430 and charged her with witchcraft.</a:t>
            </a:r>
          </a:p>
          <a:p>
            <a:r>
              <a:rPr lang="en-US" sz="2400" dirty="0" smtClean="0"/>
              <a:t>Joan was condemned to death as a heretic.</a:t>
            </a:r>
          </a:p>
          <a:p>
            <a:r>
              <a:rPr lang="en-US" sz="2400" dirty="0" smtClean="0"/>
              <a:t>(all others are from blue W.H. book)</a:t>
            </a:r>
          </a:p>
          <a:p>
            <a:endParaRPr lang="en-US" sz="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7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96"/>
            <a:ext cx="9150926" cy="685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longbow and firearms.</a:t>
            </a:r>
          </a:p>
          <a:p>
            <a:r>
              <a:rPr lang="en-US" dirty="0" smtClean="0"/>
              <a:t>Cannons also used.</a:t>
            </a:r>
          </a:p>
          <a:p>
            <a:r>
              <a:rPr lang="en-US" dirty="0" smtClean="0"/>
              <a:t>Maces, and hammers (axe and hammer)</a:t>
            </a:r>
          </a:p>
          <a:p>
            <a:r>
              <a:rPr lang="en-US" dirty="0" smtClean="0"/>
              <a:t>Shield</a:t>
            </a:r>
          </a:p>
          <a:p>
            <a:r>
              <a:rPr lang="en-US" dirty="0" smtClean="0"/>
              <a:t>Lance</a:t>
            </a:r>
          </a:p>
          <a:p>
            <a:r>
              <a:rPr lang="en-US" dirty="0" smtClean="0"/>
              <a:t>(All from W.S. and/or picture)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5"/>
            <a:ext cx="9144000" cy="684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Louis XI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Known as the spider for his devious ways</a:t>
            </a:r>
          </a:p>
          <a:p>
            <a:r>
              <a:rPr lang="en-US" dirty="0" smtClean="0"/>
              <a:t>Strengthened the use of </a:t>
            </a:r>
            <a:r>
              <a:rPr lang="en-US" i="1" dirty="0" err="1" smtClean="0"/>
              <a:t>taille</a:t>
            </a:r>
            <a:r>
              <a:rPr lang="en-US" dirty="0" smtClean="0"/>
              <a:t>- an annual direct tax on land or property</a:t>
            </a:r>
            <a:endParaRPr lang="en-US" dirty="0"/>
          </a:p>
          <a:p>
            <a:r>
              <a:rPr lang="en-US" dirty="0" smtClean="0"/>
              <a:t>King of France</a:t>
            </a:r>
          </a:p>
          <a:p>
            <a:r>
              <a:rPr lang="en-US" dirty="0" smtClean="0"/>
              <a:t>Added Anjou, Maine, Provence, and other regions to his kingdom</a:t>
            </a:r>
          </a:p>
          <a:p>
            <a:r>
              <a:rPr lang="en-US" dirty="0" smtClean="0"/>
              <a:t>Above are from blue book and below from W.S.</a:t>
            </a:r>
          </a:p>
          <a:p>
            <a:r>
              <a:rPr lang="en-US" dirty="0" smtClean="0"/>
              <a:t>Encouraged a war between a ruler, </a:t>
            </a:r>
            <a:r>
              <a:rPr lang="en-US" dirty="0" err="1" smtClean="0"/>
              <a:t>Charels</a:t>
            </a:r>
            <a:r>
              <a:rPr lang="en-US" dirty="0" smtClean="0"/>
              <a:t> the Bold, and the Swiss that led the division of Burgundy and the unification of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423</Words>
  <Application>Microsoft Office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13-3</vt:lpstr>
      <vt:lpstr>PowerPoint Presentation</vt:lpstr>
      <vt:lpstr>The 100 Years War</vt:lpstr>
      <vt:lpstr>PowerPoint Presentation</vt:lpstr>
      <vt:lpstr>Joan of Arc</vt:lpstr>
      <vt:lpstr>PowerPoint Presentation</vt:lpstr>
      <vt:lpstr>weapons</vt:lpstr>
      <vt:lpstr>PowerPoint Presentation</vt:lpstr>
      <vt:lpstr>Louis XI</vt:lpstr>
      <vt:lpstr>PowerPoint Presentation</vt:lpstr>
      <vt:lpstr>War of the Roses</vt:lpstr>
      <vt:lpstr>PowerPoint Presentation</vt:lpstr>
      <vt:lpstr>Henry VII</vt:lpstr>
      <vt:lpstr>PowerPoint Presentation</vt:lpstr>
      <vt:lpstr>Edward III</vt:lpstr>
      <vt:lpstr>PowerPoint Presentation</vt:lpstr>
      <vt:lpstr>Castile and Aragon</vt:lpstr>
      <vt:lpstr>PowerPoint Presentation</vt:lpstr>
      <vt:lpstr>PowerPoint Presentation</vt:lpstr>
      <vt:lpstr>Work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MVR3</dc:creator>
  <cp:lastModifiedBy>MVR3</cp:lastModifiedBy>
  <cp:revision>24</cp:revision>
  <dcterms:created xsi:type="dcterms:W3CDTF">2014-03-04T15:38:17Z</dcterms:created>
  <dcterms:modified xsi:type="dcterms:W3CDTF">2014-03-07T15:56:41Z</dcterms:modified>
</cp:coreProperties>
</file>