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6" r:id="rId5"/>
    <p:sldId id="268" r:id="rId6"/>
    <p:sldId id="258" r:id="rId7"/>
    <p:sldId id="259" r:id="rId8"/>
    <p:sldId id="260" r:id="rId9"/>
    <p:sldId id="269" r:id="rId10"/>
    <p:sldId id="262" r:id="rId11"/>
    <p:sldId id="263" r:id="rId12"/>
    <p:sldId id="264" r:id="rId13"/>
    <p:sldId id="267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DA9F1A9-B549-4DFE-A3F2-E94DF1166F0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8F59BAF-0571-4292-9C42-0AA292B2CB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ristianhistoryinstitute.org/study/module/hus/" TargetMode="External"/><Relationship Id="rId2" Type="http://schemas.openxmlformats.org/officeDocument/2006/relationships/hyperlink" Target="http://www.christianit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ristianitytoday.com/ch/1990/issue28/2824.html" TargetMode="External"/><Relationship Id="rId5" Type="http://schemas.openxmlformats.org/officeDocument/2006/relationships/hyperlink" Target="http://www.thenagain.info/webchron/westeurope/greatschism.html" TargetMode="External"/><Relationship Id="rId4" Type="http://schemas.openxmlformats.org/officeDocument/2006/relationships/hyperlink" Target="http://www.greatsite.com/timeline-english-bible-history/john-wycliffe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581400"/>
            <a:ext cx="4495800" cy="3276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735" y="304800"/>
            <a:ext cx="6400800" cy="1752600"/>
          </a:xfrm>
        </p:spPr>
        <p:txBody>
          <a:bodyPr/>
          <a:lstStyle/>
          <a:p>
            <a:r>
              <a:rPr lang="en-US" dirty="0" smtClean="0"/>
              <a:t>By: Ethan Trokey, Ashley McIntyre, and Dominic Knott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Troubled Church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413" y="64237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gency FB" pitchFamily="34" charset="0"/>
              </a:rPr>
              <a:t>There once was a moose...</a:t>
            </a:r>
            <a:endParaRPr lang="en-US" dirty="0">
              <a:solidFill>
                <a:srgbClr val="FFFF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9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Wycliffe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3505201"/>
            <a:ext cx="2920850" cy="3373582"/>
          </a:xfrm>
        </p:spPr>
      </p:pic>
      <p:sp>
        <p:nvSpPr>
          <p:cNvPr id="2" name="TextBox 1"/>
          <p:cNvSpPr txBox="1"/>
          <p:nvPr/>
        </p:nvSpPr>
        <p:spPr>
          <a:xfrm>
            <a:off x="3581400" y="2819400"/>
            <a:ext cx="541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Criticized wealth, clergy, and popes claim to absolute authority.</a:t>
            </a:r>
          </a:p>
          <a:p>
            <a:r>
              <a:rPr lang="en-US" dirty="0" smtClean="0"/>
              <a:t>The church didn’t want Wycliffe to translate the bible into English:</a:t>
            </a:r>
          </a:p>
          <a:p>
            <a:r>
              <a:rPr lang="en-US" dirty="0" smtClean="0"/>
              <a:t>Reason: the doctrine stated only the clergy could interpret the holy 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5444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hus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4114800"/>
            <a:ext cx="24384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3048001" y="2819400"/>
            <a:ext cx="5791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Czechs became aware of national identity.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They wanted to end German control.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Their religious and political grievances produced a situation.</a:t>
            </a:r>
          </a:p>
          <a:p>
            <a:r>
              <a:rPr lang="en-US" dirty="0" smtClean="0"/>
              <a:t>These three elements became the reason </a:t>
            </a:r>
            <a:r>
              <a:rPr lang="en-US" dirty="0"/>
              <a:t>J</a:t>
            </a:r>
            <a:r>
              <a:rPr lang="en-US" dirty="0" smtClean="0"/>
              <a:t>an Hus became important</a:t>
            </a:r>
          </a:p>
          <a:p>
            <a:r>
              <a:rPr lang="en-US" dirty="0" smtClean="0"/>
              <a:t>4. Jan Hus was burned on his way to Constance for being a Heretic, and the holy roman emperor was being ignored.</a:t>
            </a:r>
          </a:p>
          <a:p>
            <a:r>
              <a:rPr lang="en-US" dirty="0" smtClean="0"/>
              <a:t>5.Jan Hus also had followers called Hussites, these Hussites were in a crusade until they were given certain liberties in exchange for their allegiance to the church.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7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Works Cited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www.christianity.com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www.christianhistoryinstitute.org/study/module/hus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www.greatsite.com/timeline-english-bible-history/john-wycliffe.html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www.thenagain.info/webchron/westeurope/greatschism.html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www.christianitytoday.com/ch/1990/issue28/2824.html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4565073"/>
          </a:xfrm>
        </p:spPr>
      </p:pic>
    </p:spTree>
    <p:extLst>
      <p:ext uri="{BB962C8B-B14F-4D97-AF65-F5344CB8AC3E}">
        <p14:creationId xmlns:p14="http://schemas.microsoft.com/office/powerpoint/2010/main" val="406273000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75112"/>
          </a:xfrm>
        </p:spPr>
      </p:pic>
      <p:sp>
        <p:nvSpPr>
          <p:cNvPr id="5" name="TextBox 4"/>
          <p:cNvSpPr txBox="1"/>
          <p:nvPr/>
        </p:nvSpPr>
        <p:spPr>
          <a:xfrm>
            <a:off x="990600" y="4648200"/>
            <a:ext cx="76097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the air speed velocity of a 5oz. Swallow carrying a 1lb coconut?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African or European Swallow?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What? I don’t know that!!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AGHHHHHH!!!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600" y="6400800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gency FB" pitchFamily="34" charset="0"/>
              </a:rPr>
              <a:t>The moose said wonderful things…</a:t>
            </a:r>
            <a:endParaRPr lang="en-US" dirty="0">
              <a:solidFill>
                <a:srgbClr val="FFFF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5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Pope Clement V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3333750" cy="5105400"/>
          </a:xfrm>
        </p:spPr>
      </p:pic>
      <p:sp>
        <p:nvSpPr>
          <p:cNvPr id="5" name="TextBox 4"/>
          <p:cNvSpPr txBox="1"/>
          <p:nvPr/>
        </p:nvSpPr>
        <p:spPr>
          <a:xfrm>
            <a:off x="3733801" y="2438400"/>
            <a:ext cx="541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Moved papacy to France because of civil wars</a:t>
            </a:r>
          </a:p>
          <a:p>
            <a:pPr marL="342900" indent="-342900">
              <a:buAutoNum type="arabicPeriod"/>
            </a:pPr>
            <a:r>
              <a:rPr lang="en-US" dirty="0" smtClean="0"/>
              <a:t>Papacy was called the Babylonian Captivity because of its exile in France.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4221475" y="6367804"/>
            <a:ext cx="256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gency FB" pitchFamily="34" charset="0"/>
              </a:rPr>
              <a:t>He was quite a moose…..</a:t>
            </a:r>
            <a:endParaRPr lang="en-US" dirty="0">
              <a:solidFill>
                <a:srgbClr val="FFFF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77"/>
            <a:ext cx="9144000" cy="6890977"/>
          </a:xfrm>
        </p:spPr>
      </p:pic>
      <p:sp>
        <p:nvSpPr>
          <p:cNvPr id="2" name="TextBox 1"/>
          <p:cNvSpPr txBox="1"/>
          <p:nvPr/>
        </p:nvSpPr>
        <p:spPr>
          <a:xfrm>
            <a:off x="3200400" y="6324600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gency FB" pitchFamily="34" charset="0"/>
              </a:rPr>
              <a:t>A very moosy moose…..</a:t>
            </a:r>
            <a:endParaRPr lang="en-US" dirty="0">
              <a:solidFill>
                <a:srgbClr val="FFFF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2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  <a:latin typeface="Agency FB" pitchFamily="34" charset="0"/>
              </a:rPr>
              <a:t>Sorry for the unneeded subtitles…</a:t>
            </a:r>
            <a:endParaRPr lang="en-US" sz="44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Those responsible have been sacked. Thank you.</a:t>
            </a:r>
            <a:endParaRPr lang="en-US" sz="3200" dirty="0">
              <a:solidFill>
                <a:srgbClr val="FFFF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Schism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" y="3810000"/>
            <a:ext cx="2964873" cy="3048000"/>
          </a:xfrm>
        </p:spPr>
      </p:pic>
      <p:sp>
        <p:nvSpPr>
          <p:cNvPr id="2" name="TextBox 1"/>
          <p:cNvSpPr txBox="1"/>
          <p:nvPr/>
        </p:nvSpPr>
        <p:spPr>
          <a:xfrm>
            <a:off x="3581400" y="2895600"/>
            <a:ext cx="52879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Came about when the Italian pope refused to resign.</a:t>
            </a:r>
          </a:p>
          <a:p>
            <a:pPr marL="342900" indent="-342900">
              <a:buAutoNum type="arabicPeriod"/>
            </a:pPr>
            <a:r>
              <a:rPr lang="en-US" dirty="0" smtClean="0"/>
              <a:t>Church was faced with being led by 2 popes.</a:t>
            </a:r>
          </a:p>
          <a:p>
            <a:endParaRPr lang="en-US" dirty="0"/>
          </a:p>
          <a:p>
            <a:r>
              <a:rPr lang="en-US" dirty="0" smtClean="0"/>
              <a:t>Results:</a:t>
            </a:r>
          </a:p>
          <a:p>
            <a:pPr marL="342900" indent="-342900">
              <a:buAutoNum type="arabicPeriod"/>
            </a:pPr>
            <a:r>
              <a:rPr lang="en-US" dirty="0" smtClean="0"/>
              <a:t>Undermined the popes authority.</a:t>
            </a:r>
          </a:p>
          <a:p>
            <a:pPr marL="342900" indent="-342900">
              <a:buAutoNum type="arabicPeriod"/>
            </a:pPr>
            <a:r>
              <a:rPr lang="en-US" dirty="0" smtClean="0"/>
              <a:t>Made people wonder if the pope was divinely chosen.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7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0927" cy="6879176"/>
          </a:xfrm>
        </p:spPr>
      </p:pic>
      <p:sp>
        <p:nvSpPr>
          <p:cNvPr id="2" name="TextBox 1"/>
          <p:cNvSpPr txBox="1"/>
          <p:nvPr/>
        </p:nvSpPr>
        <p:spPr>
          <a:xfrm>
            <a:off x="2743200" y="6451661"/>
            <a:ext cx="3289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gency FB" pitchFamily="34" charset="0"/>
              </a:rPr>
              <a:t>The moose was related to some witches…..</a:t>
            </a:r>
            <a:endParaRPr lang="en-US" dirty="0">
              <a:solidFill>
                <a:srgbClr val="FFFF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77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Calls For Reform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6743"/>
            <a:ext cx="3060669" cy="4075112"/>
          </a:xfrm>
        </p:spPr>
      </p:pic>
      <p:sp>
        <p:nvSpPr>
          <p:cNvPr id="2" name="TextBox 1"/>
          <p:cNvSpPr txBox="1"/>
          <p:nvPr/>
        </p:nvSpPr>
        <p:spPr>
          <a:xfrm>
            <a:off x="3733800" y="2667000"/>
            <a:ext cx="4629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Simony was a main reason for reform.</a:t>
            </a:r>
          </a:p>
          <a:p>
            <a:pPr marL="342900" indent="-342900">
              <a:buAutoNum type="arabicPeriod"/>
            </a:pPr>
            <a:r>
              <a:rPr lang="en-US" dirty="0" smtClean="0"/>
              <a:t>People were tired of the abuses of the church</a:t>
            </a:r>
          </a:p>
          <a:p>
            <a:r>
              <a:rPr lang="en-US" dirty="0" smtClean="0"/>
              <a:t>especially the fees charged for all church </a:t>
            </a:r>
            <a:r>
              <a:rPr lang="en-US" dirty="0" smtClean="0"/>
              <a:t>activities.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35574" y="6280665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gency FB" pitchFamily="34" charset="0"/>
              </a:rPr>
              <a:t>Some witchy moose’s…..</a:t>
            </a:r>
            <a:endParaRPr lang="en-US" dirty="0">
              <a:solidFill>
                <a:srgbClr val="FFFF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9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Agency FB" pitchFamily="34" charset="0"/>
              </a:rPr>
              <a:t>We’re again sorry for the unneeded subtitles…</a:t>
            </a:r>
            <a:endParaRPr lang="en-US" sz="40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We would like to inform you that those responsible for sacking the previous sackees have also been sacked.</a:t>
            </a:r>
            <a:endParaRPr lang="en-US" sz="3200" dirty="0">
              <a:solidFill>
                <a:srgbClr val="FFFF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121</TotalTime>
  <Words>362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The Troubled Church</vt:lpstr>
      <vt:lpstr>PowerPoint Presentation</vt:lpstr>
      <vt:lpstr>Pope Clement V</vt:lpstr>
      <vt:lpstr>PowerPoint Presentation</vt:lpstr>
      <vt:lpstr>Sorry for the unneeded subtitles…</vt:lpstr>
      <vt:lpstr>The Great Schism</vt:lpstr>
      <vt:lpstr>PowerPoint Presentation</vt:lpstr>
      <vt:lpstr>Calls For Reform</vt:lpstr>
      <vt:lpstr>We’re again sorry for the unneeded subtitles…</vt:lpstr>
      <vt:lpstr>John Wycliffe</vt:lpstr>
      <vt:lpstr>PowerPoint Presentation</vt:lpstr>
      <vt:lpstr>Jan hus</vt:lpstr>
      <vt:lpstr>Some Works Cited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Troubled Church</dc:title>
  <dc:creator>MVR3</dc:creator>
  <cp:lastModifiedBy>Andrew Jablonowski</cp:lastModifiedBy>
  <cp:revision>12</cp:revision>
  <dcterms:created xsi:type="dcterms:W3CDTF">2014-03-04T15:35:57Z</dcterms:created>
  <dcterms:modified xsi:type="dcterms:W3CDTF">2014-03-07T16:00:48Z</dcterms:modified>
</cp:coreProperties>
</file>