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58" r:id="rId8"/>
    <p:sldId id="259" r:id="rId9"/>
    <p:sldId id="262" r:id="rId10"/>
    <p:sldId id="260" r:id="rId11"/>
    <p:sldId id="261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7" autoAdjust="0"/>
    <p:restoredTop sz="94660"/>
  </p:normalViewPr>
  <p:slideViewPr>
    <p:cSldViewPr>
      <p:cViewPr varScale="1">
        <p:scale>
          <a:sx n="69" d="100"/>
          <a:sy n="69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B668-5098-4320-B4B3-2CC290F2C00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6C05-0038-4BB8-A54F-321B747C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48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B668-5098-4320-B4B3-2CC290F2C00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6C05-0038-4BB8-A54F-321B747C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5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B668-5098-4320-B4B3-2CC290F2C00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6C05-0038-4BB8-A54F-321B747C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3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B668-5098-4320-B4B3-2CC290F2C00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6C05-0038-4BB8-A54F-321B747C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6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B668-5098-4320-B4B3-2CC290F2C00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6C05-0038-4BB8-A54F-321B747C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6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B668-5098-4320-B4B3-2CC290F2C00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6C05-0038-4BB8-A54F-321B747C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77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B668-5098-4320-B4B3-2CC290F2C00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6C05-0038-4BB8-A54F-321B747C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4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B668-5098-4320-B4B3-2CC290F2C00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6C05-0038-4BB8-A54F-321B747C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2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B668-5098-4320-B4B3-2CC290F2C00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6C05-0038-4BB8-A54F-321B747C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6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B668-5098-4320-B4B3-2CC290F2C00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6C05-0038-4BB8-A54F-321B747C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3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B668-5098-4320-B4B3-2CC290F2C00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6C05-0038-4BB8-A54F-321B747C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0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8B668-5098-4320-B4B3-2CC290F2C00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36C05-0038-4BB8-A54F-321B747C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1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sa=i&amp;rct=j&amp;q=&amp;esrc=s&amp;frm=1&amp;source=images&amp;cd=&amp;cad=rja&amp;uact=8&amp;docid=QEMBni-wChBlfM&amp;tbnid=FxqHvLlJD2onhM:&amp;ved=0CAUQjRw&amp;url=http%3A%2F%2Fdaniellefarrow.hubpages.com%2Fhub%2FShakespeares-Sonnets-Online-Sonnet-18-Shall-I-compare-thee-to-a-summers-day&amp;ei=7bZCU9zZEOP42QWex4FI&amp;bvm=bv.64367178,d.b2I&amp;psig=AFQjCNER3AOIlpLgoPCU4e4M4TMMPH3MLQ&amp;ust=139696750711468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QD6eGlj7mh_py6KnUi1hNWHpTwlLABbt3rT66RDNJdES0HT-6CfQ:wwwdelivery.superstock.com/WI/223/263/PreviewComp/SuperStock_263-3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auhaus 93" pitchFamily="82" charset="0"/>
              </a:rPr>
              <a:t>16-1</a:t>
            </a:r>
            <a:b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auhaus 93" pitchFamily="82" charset="0"/>
              </a:rPr>
            </a:b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auhaus 93" pitchFamily="82" charset="0"/>
              </a:rPr>
              <a:t>The Italian Renaissance </a:t>
            </a:r>
            <a:endParaRPr lang="en-US" sz="7200" b="1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3200400"/>
            <a:ext cx="411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Josh Franek</a:t>
            </a:r>
          </a:p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Jimmy Gammil-toe</a:t>
            </a:r>
          </a:p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Tristan Nolan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890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wwnorton.com/college/history/ralph/ralimage/map18i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296"/>
            <a:ext cx="9144000" cy="689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57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hQSERUUExQWFRUWGBgaGBgYGBcaGBgbGh0YGBgaFRgaHCYeGB0jGhkcHy8gIycpLCwsGB4xNTAqNSYrLCkBCQoKDgwOGg8PGikkHyQsKS8tLCwtLSwuLCwpLCwsLSwsLCwsLCwsLCwsLCwsLCwsKSwpLCwsLCksLCwsLCwsLP/AABEIANQA7gMBIgACEQEDEQH/xAAcAAACAgMBAQAAAAAAAAAAAAAFBgMEAAIHAQj/xABDEAABAwIEAwUGBAQEBQQDAAABAgMRACEEEjFBBVFhBhMicYEykaGxwfAHQtHhFCNS8TOCkqIVJWJywkNTY3MWFyT/xAAaAQACAwEBAAAAAAAAAAAAAAADBAECBQAG/8QALhEAAgIBBAEDAgUEAwAAAAAAAAECEQMEEiExQRMiUWFxIzKB8PEFFKHRUpHB/9oADAMBAAIRAxEAPwDi2avYNZEUQ4ThUuPNoVOUkyJjQFUW5xTNcWy1FzGH/l7P/wBv/gaGcMwBedSgA3kmASYAJIEc9AeZFdcxfY3CHCsoU0pAKQolC1WURGa6lCb7iL1zHBYs4V9wTdKijMOaFEacjHypPHltSUVyguTlp/RD01wLCKZ7teEKQQf5ggLTAmQs3J5AyCbb1y7iWD7p1bczkUUzETBgGNpF/Wuq8H/EFpaYUsJVyiJ95IpD7UYxGIxbzqBCFKEdYSlJMdVJJ9aFpZTySlFwa/Vtf5BtLwLlTo0qycIDzqNxN6f9Jx5YOSpGoFHuCdmU4poBp4DFFzKGlkJSUwTIOvWdLGgwFb4VSwsFE5ptAJPOwF5qmWMttxdM7E47ql0G+zfBUqzKdazqCsoSQspBBCVZskXFzc7WBJq/xTsz3qCpvDBlQEygqIV0Kcxje4G1AmsY8ysgtzJzFCkyNQTmTtfnFM/Ee1b7bKSvBsM5pCVttpReLZoJg7xImOlDeXpKKb+7/wBi+TfGXAiYzAKbgmCDoQZHl0NVSKKYd9SQUycp1g/EHY9ajOFB50xLFf5QqnXZTbReamKqlLdoqOINL5I0w+J2jL14Aami1eRaTag2H2hpjsepaW1odbU2owVCZSLz4TFxABGoJ9aZT+GjDiPA84FEWUSkpM6SkASPI++ljszxUMKUoAFRjLeNL+E7GRy2HKuhYDjDr6ElbTqkBMBQDeQJuSAUZIiTqJvSmd5lzB9fQlvDLhtr5OO43BqacUhXtIUUq8wYMVBFNPa7u3MY8tFgpQUfCBClAFQgWF/iTyoUMCDzkeUG9OLJwmwSwuXKKaDArcTW7yCDXrdc2XUeaIimmDsxwJt7M5iFLDSSE+D8yiCqCrUCAdB7twqUU5dnuMMIwqG+7bLgK85NiZMg6yRlgW/poWWUlH2llsjzO6+h5xng2DDUtsuIEkB1JXlkRN1nxRImB7qQ3mI1pqxvaJBJCW2o9VfA0KfxCVBUpgqIUna3MDkb++pxborm/wBStY5v22vuBKkS3NEE4QH9otWyWMttqM5ELA/JAUGr3Bge/QRaFAn3hJG+oJFUSaJ4SWkkynMpKcoBkpm/itba3SncrSiwaH/gXGkuoLSwC2PB4yVApNssqk6daUm+zCTiXm1iAiVQFK9hSgEFKiPFGYa3Pvq32exaW3e7cIChBGmUE8zoFfKmnivDw++w4laQQFIdg3UmMybbkK+dYe6WKUqfYVU2rRURwRlTCmWUBtceFRlUkbK3g8xSRxzgLmFcCXQB3kqBSZTrcAxsTy3FdWWw2ynMCElIvMmfP9qQu3OIfUpBfQGxB7tMgqN05jIJ2ixg2NqLoM8/U23w/kidSdxXAsJVtUT6b26Viq0JvW/N8UwGXo9Sn7tRns1j+5dzkDKZSSdt5HrA/tQhCtjVrDLDZbXJ9o2m1jAt96Upm/JXyLxhv9rOmYINOqlZIkT3qADki6YWPaNoAnfSiuFwqXmyl8oXYAykjoSDqkaXB2ExSLwvtYQhOdSSEoUTa+bw3tvc++tGvxCJUQhMyI05kfpvFYc9PKXXgbxxnp5Rhe6L+nQS7ZdhAlJdw6BmSZWlJAlO5CdMwsfDqCbTSGhY0mR503YjtsoNrUpWZZH8tIBy2IEn+q48rEUJ7V45Li0BKUjKFTlEa5SB5ghXvrU0k8kahNX9Rdwi9zi+F8glyo2MGtawhCZUrQW861C6Ldlm3FYgBuNDmUROVOpIuIJIAHnymr6qXN/QPpqjFtk6exWIKkgBHimTmsgiPatJ12nflNM/DeDNYJGdxSFLmCtQ0kxCZ9kXHnXvavGuYRtDiClWYlJSRF4KgdeSTSv2hxBLuR1ZUAhBJByBC9SADIXa1+dZcd+ZK3x9DssnN1DoaOIdg2MWS40e5WdSkZkKJgzlkAGORAvUbf4auttuBvElTpCSkH+WnUzuqTA1Mbaa0e7PqLbLachGVI0yxJudVTqTRheIzLsFDwp2HNfIms+WpzQtJ8L9/c0YaPHtW7v5ON47gj2HID7a2yrclJB5woSD75vUSFbE321p9/ERwllMSU50TKSCLLAImNYietc+UD97fc1o4cjywUn5Ii6tfDoixiPFbkKl4Tw8vPIbnLJJUrXKhPiWfRIMdYqu8b/SrPC8QpDkixIUn/UIP+2RTNOgU+W2NS2uHNmUYda8hFluKIUdhlC73ixEelPWFxeGbw6lOYVto5FKWhKQoKUACkOHKCR00sL1yDDcQyqQpWiXAZ0BykZgOZ/UU18f7SBxoBtUEq8QBBkQfrFKZsTk4p2xZyadRDOJxOFd8cMrCRMKS2kI28KQAI6UudsuKtOoCIGdBlJEGwMGDuIm3TpSs/xNZCRm1Amw5V7h15xn1WmBedJsKPHDte5spGO2VmyITB23vUs2teoTPxgio+8jWaPtNVSSKwV9/rXoe06VGKjImtCdNcozboLYUQwVzELTKpM6rNz50Z4f2pcTEqCvEBJF4Ak3EbD40Hwzf/8AE4f/AJECP9R+vzrOHcNKhYCx3PyrOyxXNh4NroNp4x/FZziVqAF0NogKJCkkEZrG3O/lWnaHiPettjOtZSlQlwAL9qwVBOxiZvE1Nw3gD6l+Hu5AJ9o6AExcQNKHcQ4go5kKTBBg+lyB7vjVcEVLIlH5/wCizjSpgVM7+leRerhZlNU3UQY6Vu5cbghTNGompIqVKC4gJGoJIPnz5VVUKmYETOhHqDsaRnckBxtJ8jTwJpDaAC00tUnxrBUT6EwIo2eLqACQlpI3CUwnlpPKgvZdshvK/h1kapdylRg3hYF/IxR1gYc5VJDKpumMiidrDWb1i5mlJ3Fs2MEozhujNUv8Chx5BlAkEDPEbAkG/W5oWQQbzTL2nSsYglemVOQDQJvHrmzT16RQgM5ga9DpcN4ovzRhZ88ZZG10D1ovNN3YfClSSRaVGTMaWsINK2IZhOs/Yp8/CniSUEoVAnN+QLzTe8kR6XpDXxpPxwHwzlGNorfiG26GWcwUprOTnAlMxASpWgJBMTG9AeIYVClMOiVpUuHCbeIKnwjkUbdNb0b432oUg43BuIKcOvvC0mCfFmlCoJkAqTmAnw2GwoAh9ScMgqRCe+ELJgSEmRGuk3pLGnCKS/mxmL3W5Dzh+0CBsr0H71cb7RN6wvQbDaevWlhOFegFIbUDcELMEbEQiruCwDqjBKB5FR1noKz8mHHTs1Yyn4LvHE/xqQ22VIVtmAykpOYBRBJANxIBikROCdDqmloV3onwWm28zEdZv60w9p8Q6wpCW1gqIlZCYifZCb7gGfSrXBmVPMtIeXZC1KlUqS5mkGRMWJPh6XjZjD+HjX/Hx8iGWahk58iGoibD9udeLjyqbiDOR0psbx4fZ1PsdJ0qosHrWkurRFtIZ+F4p0YLukqHdrU4VDKkkz4SZIOwGlxQ7/hiQRrJ++VHvw5wOHxHeMP5wsDO2UrUkFOixAtIJB65jyppe7B4WSCXbH/3D+nKs/Lq8eHI4Su++gixSyRTRyx/hqgq0lMa2rZKFpGvI+7S+tOHabhWFw6MjfeKeX7Kc5MDdRG/Qbn1pQw7JUspMwmJHnTeLJ6sbQF4qns8mSqxMkGJ9TvNY6yFbe+1FWWQqdIAjTpzqqrCEaEDzm339KOaLwNL5QN7uDG1e9xb+1Wi2D6WqfAYNK3UIP5lAHy1PwtW/LGoRcn0jO2UNfYnskHsOvvh/LcUFJTJBIToZGkm/uoTx7h6cBii2CSgjMNyB15wbV1bBsBDYiwArjfafH9/iXFzIKso8hb4mTXmNLu1eabf5eQUHK7HfsbLvjiE/lB1t+Y8ug+wgccn+JxA5PPAR0WofID3V0nseoJbT971zbi7gViHiIgvOn3rURRv6XFSzzfwiYycm2yFBhIE+/8ASoXUnNPO1YF/Y86s4dOYep/SvRzqa2oFqp1ArDD/AHaiHAMEFPpB0SCo+mlahoC+9XuApPekoAMC8mBFt/Wk9VDZik0ZdyyXGPY5rxwbw7ijslR62Bj41zzs4QziUzoRlnzvTT2hfX/CkZZkpzFMmEi5KuQsKTsRYgpsZBH1rJ0+FSwTkVwYZqPpyTTfzwNXbRYLbJPtBZTtMFM/NIpaY8KfWb/vTfwpQW2hSkgkpBM32E2MwPWktK4sLpE85jaedqb/AKblSi4fH/o5l0csGOKk02ywpvNbetsA8rDvJUg6X1sY2qDDKzOJAsZj60U/hwSeggb35UD+ozW/9B/QYVLE0/kp4pBcWtZupaioztmvF72Fr7AUwdlsIp1XiMttkZUxbOE5QrzCZFDkMpE6k7mPiOn70b7KY9tKSnOkKmSJE30tWVkk9roPq4+njpF/tGhGEaS42gSpYSUCyVlUkkCPCoAEyNYvND8B2iQp4NpSsKV/VlgZZnQmTyr3trjgtbLdoErVyv4U76xmjzpbUrunG1yAoG/K/noDFDxY1KC398g4SyR07cWOPa7AoWllw2CVBCze6VSRMXsof7jS5hFFlKktrUELJsvW++W0Ejlz50e4mVvM5EgAEoJKzyIVbLM+dLLwKFlJg5ZT4SQJkGbj1v8ArU4l7dthdNF+n+LH7WUOJtePN5Tt003FRJw41/T4Wq6SF7XJ9DFe90kEEmeVvX41px4ih9YlL3DV+HfDQhl9/RZUG0m1kpyrVHKVEf6BUPHu1+IZcUgJaUV3SqFDLFrjMQrTpB51r2e44GmS2pJguFUiDYhI2PMe4il/jnEEvYlSkkkAQOcDz0uTWesW/NJzVoy3KazuMXxY4dkuHJLQeX/MdeSFLcV7Xi/KOQGkDlQHtVwvunc6QBnkHz1Hy+PSjfY3HgYXxEDISDe0e0I9FChPa3iiHClKFBRnYgxXY3NZ2DxNwz19QJg05c5vfnpadTvUinQfauNoB+lU1OGMvSbTPp8q1cxMmNN+daNm8sijGiNagE9emlGuCsIUCruzKIgkb3jedqVMS/V7g/H1NLkmxgKH9QGl9JpzX5JZVUTHhkju56OnYviWJXh1NNoSVrASggxE2vPTSudP8HdYeS2+2tsnmAZCbnKRKTsNTrTX2U7WIU/qSNs206+76+7oHE8AnFsKbkSR4Vf0q/KofdxasaGolpLilwyuSUd/t6Oc8N4spttSUKBVlVkm3ivEwTvSUhQyiOQ+7018RwLzDLi1oWA3YlWUpknKI0JBVFxzpFQ+RT2hmoOTXkjI4xftCKFGKuYUhKCTqSfnqaG4R37+tXVOwm+hJ8vWtvHNbdwrqFuxr7m68SDA3opwXwhXhKpMmFlJH+5M/vS/hmVOOpQDqbn5/pXRcHwMBKQtu9okfEHfzFZOu1Nx2gIZP7WSm1YH41xEJYUAVwu0G4J3mb6TvSqxiApwAxFXO2rpRi1t5cqUBACfNIVJHM5vlQrhSpeTNxfXyNCxe3FXzyNZpevJS64OjYfs93uFWwgkuFADZEpki6U9c2h86RA5Ga0ESCDYgixB5EG3pXb+yDgShspbGYgXEA++8CkD8WOzCmMUvFNBJadILgT/AOm4bKzAaBZvm5ki1pHo83pycX5BSw5EvxJWxTwIJcF789bQeVGHXUoTA1PL2dNR+tBMJiJudB+lyfStOIYszEn37/fyo2rgpSi18Dely+nCV/IUXi5lIkxbr15XsaPYHiIKQM+WB+dBjymwpS7OYVTz4EnKNfkJ+9q6JgOyN83eKi1oHwOvzrPz7Mapl1q1uqQs9oeJNJKCMilHUpM+zEAjQQTbfWhCCXUKUNfM7c56/KqXaXGleJcuCEKUhJG6UKIB+tXOyzwSsZtyTcW2Hzo6gowsFlzSl+UZcHxANspUsEJACQbqkxZKZsDHyoN/FqUVqJ9o5pkWBMAGNYAielOPaIJdwS0N3cELRA3TqB1KZEDnSFwjFAiDpp9cw5dfIei2KpRcq8jEc0pJbuC0gJTJOonTX1PLf1qs7i7Rz09NKj4xiTmPW9tvvn1oOt886dhykHnqdsVFB4Pbj4EfI3qgVZXFE7XPO/8Aeun9mezyWuFp71KVKcJcUCJgqEJF9wgCeRJrnnacpStQQmBF7negYsynNxXgz/VqXBvhOInJ4dCTOmum5qF18b5Z52n4Cp+x3BRii4nOElIBEpkGZ1O2g99FMd2VWyCVKSeiZ+oq7nGMtvkl5VdvsAtOGbaWH3yrFDNcmqbD5C4Oxj3beVEO8kWojdGngkskQE4a0r0qryaO2Y4T4S+UeIWymflXVOznakLQEC8/fpXJcH/hr8j8hTF2dxZaWEASbEaes0rmxqa5DRXR07ivDm8Rh1tPEwv+kwQRdJHkQDuPOuIcb4UrDPraUZymx0zA3Sfd8ZrsWDzLgqPy9wFc6/ExxBxpCPytoCvO6vkRQNK2pOPgnKlViyyuKsFZy/SKpA1v3xiNq1FOlQu+VQydjMHmeKtgQPqZ5bV3bhGJQUpCXJMaApPwBmvnfg/Fw1IMgEySPKLim1r8QGmSFIzuEZCB7IlJJiTpteDSGohOb9pSWfJCSjGNoCfiaP8AmmJvN0G/VtBpZQuDI2oh2i4yrF4lx9QCS4qco0AACUjrAAvvQ2mIqkkwj7HHgH4hOMJynNbcQfOytLdas8S/EBDzTqFJWrvEqF8oF/ZMybg0jTWE1V4oN3RWa9St3gnZWdB9/SvHDc1EhcVKz41pHMgfSiSdkobux/8ALAMDxXOvzp//AOMp7sgBQUAYjnFqDcG7PrCBKR5Zh+lFUthJyq8BGx+4rE1E4zmPY8GGf3OITRPhOOyLHuqrxWO/dy6d4uI0jMYiq01stbkJp7XwdY7PY9DiwFE8zAO200C7fssofbcZCUlxKu8SDotCozEbEkkTvlnnSQnEKFgSPImvEu69aWjplGe9P9C88sptMmxa5N/7UxdjuxjmJIfWhX8OhVzHtkflSNSOZ86Vu8p14D+IYw2HaZSlScmaYyqClEyFeIiNVW8qLl3qH4a5K7uQ7x3MgEtOKSk6gKMHzGh8651xN5RUrMonT7tRPH9qi4pRkwSTEARNL7rpUZNdjhtXJ02m7Gj8Psell5alzGUCwnf9qb+NdpGFJMJcPLwgfM0t/h0wlXeiJVKfKL/vTZi+zCnBKUbWPhE+Uke/Slc2z1LkzvTTVs5ZxBwF0qAgE6e6dK0Lx2ox2m4Opmc6cpkR15xFj6UuldOxqStFlLaqMQmTUpwv/Uj/AFVth8TliJCgZkQQdLEfetWH20khaE+FRkgaoO6Y2HI0zGKaKJI0QS2khQ9oeEiCDtM+nwpl4Phw4tpQNgCDB3np6a0AX4gFG6Qojym5+EVvhnMplFjrEm+YwgH0qJ6fde1hFZ1LGYtnDMF1ZlKbW9onZI5kn3b2BNcex2KU64txWqiSfXYdBpRbH8QcfyhfsgmE7AASTHPrVZLPikp1TmM8om3pF+tDwaRwXL5ZDuXYPcwxSJPOPhNRUVebjKXBIvPnYn5gDyqjh2sywOZ8vT6UaeOnSKSVEaG5/WtnWMoBkEGYjprPKrqkpIiEjooKT8ZioxhTcqEBMADa83J5WoktPS45+v7/AJKlGvYokvDpBIKQCqI5CYNhyCd68dYSUylNpzdY0SOkm9R/bP5RwOitkNEzGwmiCsOJyhKScwSNeUqJ51iMN4CANQSecJi3mTHuqVpnfJwNip8O2oQsIJSDMwYt1rMVlkZREATvfeDRp9D6HC5h1y1qhSVJyBOyVpJhJAsQoag660pk9jq0WjGxl4T2wSGFKlyG8pIMc0iEmYJjah3He2LuIQtTaQ2mAnMpX8xQkjwJ2Mq1vHOhysQ2vDvAlKcrjayGxlSsnOChsctL9J0FWMTwwKdeAFkJDaMpGiUEuZQDeQCLzdYNJenjUtzXP8F8eFR5h++xXTh1EKUAYTEnYTYT514hgkEgEhIknkJAv6kCmnAcNQtHd5QCsZlAKUR/Q3Jm5zKWqBqB5TieEpLKQhOVLi0pUc1yASAFnRJzTMf0AamzDyossLFOKwCmp7grORZSm6E3IUdZzA3VqEZZOkq6GJsNwFsLTKEkAKPtKg5AAQZPtZwRGkC9d60aO9CVik8wpCilQII1B1FeIZJ6DmdKKcbQgEiD33eLzmTcbGNEyc1tYA51o6wClso8SQjxAahd5zDloZ5VdS4K7OWiqjCAic1hAJhUAnS8fSo8VhihakmJSYMGR6GieHcCk934UOG4VAyk3hJOgMGytPnUGGwYspcGcxuRtz6k11/IT0k0tptwLji8MpRSAQoQoHfkQdiK6D/+y2ytJXmbPdmRGcSrKUgEXIidQNqQ0pEBKwnxJB0AIJMzbSEj/dXjzYWJ8OsnSfFZIPQATHUUDJihkdyR3o8dlntL2h/iCACpcSATYRtA8qBvMFIST+YSPLrRYsJCkwEQVEJPhgQYuN5N55UNxypWY0Fh5Cwo0EkqRSePYuSACpk9K1Q3V1rDgROuwoqYJFYIraPvyom1wtSt48qk/wCC6b+ZJ94FW5JA58q1CqI4rCFGw9xFDli9duZ1s1Uqa1bFSa1IwzNq5NtlWzUInr51IGefyq62xGmvOrLOAKj9aMtxWwX3PTSve4+7UePC06kwBVdzAJ2I+FXpnWB1MVGUdKIONEciKgVHlVG2jikpFTB5WgMDkNPXn61ixU7LNJ5XyEhZoAIIjWNOk6VKHzJ63+EH51LhcFnk8qZOF9lCuAJFpk/pFLSmug0YvsVkPEeYtprv8/nWIxMADkfuedPD34fHdRJN9I8qrHsLAMma5yXlHc+GK7eJgE5QVWM8o5je3yqA4kzJ3k+/U+c71ef4eWnC2r0PSoX8LFcmiXuoGPHMesmt22zapUs3q8GwhOZX9zyFHXRRWVE4aL289h1qv30mBcD41664pxXIchpVtvDpA1FcXVvoqOrJJUdfv6Wr1p4G2h/e1HcJ2WccEkZE7SDJ/wAto9ah4h2UUgSDMdK60WqXYNWg/Gqzjd6JsOhUJyKkQCRccpO4vWPYSDUoo+Qc0gfelEmG0gSowN1bnokepqrhWMxA3NNuBw2HbKS5lUoaSMyv8qRf3D9aOkCSIsJdIyIUkaWTmV7hIT5md7CiLfClFMBt1QjUlKRy9kEHrpV1vtO0ghKmnLiRZM85KQSQPMc6tI44wq7b7f8A2SJ25md9fOipFkhW4jwZZEBlwDmIWPUWNK7uGIMKREeY+FdG41h1uJLjKlJgeIJVmFuhiY6TSHjXlGyznP8AUbHrcenvqkkQ0DUgCbyKtYURprVRxF7b29eVXWAEanT3moh2DYSbaSkAq1J0/tWzjpO8DbW/prUODbLiufnoPSiycjf/AFLi+5Fr20AmnYqygMW0TsqfnWf8PUdgB1V605cG7GOvI71w/wAM0TZRGZ1YH9CYOX3E++p8Xw/BBJQ3i3QsW/mIW2CRsCpsCamk2cID+DIOo9f3qm+wRr7xTZi+FZEpWXVALm5OupSYOxyq91AMQY5KBnaPiP0qs4HAxLc35Vdab8JqJbgIi/SR9RrV/BIrK1PDGMKsl4NhUmJ9okWFuprpXZbD5wVpBygxJuPT0ikJjhob8SjAUnaSqbi8Wg62M30Eiuydi2ArANrSCLExaesxuaQ/NK0Nv2woxPD5vBPp+1U3eHKNoj08+vShvEeMY0rNnmUQSjKEZYTHtmTKjMAVOf4sYZ12ZcQAsWvvaI63ArnlviiFipdif2n4JkxAUTOw5b0uYrDijWOwzy1IcUFeJQKlEzmEp8RgAC5iLxFVccyKGp8hNvAusseM15x5gjJaxBjXXf1099XGUeM1v2jwqylCwJQgGQNQTHiPMQB5VoxfCFtvYvEXtvAgT8Jpi7H8NC3wXBKUJUoWJEpKRfnE2HMUvsk3ULwD8o/WuhdgAkpUkyAQQFAgWuUxqJ6fCuk6QTDFNk3FOMrR7LaQkalQKyBH54UlKTeYClGOU1S7XFfdslBhtzMFqQCTIGYARJgjMbctab3eyDZWlQUqQCm/isr2oBOUE7nKfWt+IsNBsoKkpCYMrUAMw0J3vBB53qljDjwc54K2lCltkEKPiB20II1JHszfnXuNwl7VpinWhiGTBbSoKy5YIBUUlOfmCSR8fK/jvCdqvYFw7oVGPCkqnaB6XJ8tB60d7M5FIKsStYTMDIF6QJz92LJE6mgr6ITHLKnbfxH6UwcBwqlYR1ecpS1nEZUqGYpQUrMgg5TNiLAzIpyIkh94W5gW2C60W0tBWVTkwCTlHiWbnUChnG+0PD3AtAhZggrQyXEJJGuYC/pyoRwjhKjgGwuf577jq0kZZCMraBltBKhmH9q97X8CcYS0nDtrtOZLbUyTZCsyZVNjmkm/oKvT7L80KCQEuEIUZOhQSmdbEyCOk/WahexhV7RCtwoWNx+YfZ86sYrhikrKV2UCZsRexuKHOj4WqjKs0DBKoTvfy6+lXiyMxsD8634RhyqVz7MpGupifvrUragFG0n0A9anGuSkui1guHrVYEidhPz9aPcO4YhvFMNG4zJK9pIuEnpIGvWqPCE4h4+DwJ5pF/ubeZq73JQ8lCZzZiCZ8X9M30uDHKn4dAjrHHcC6vKWVhKFJAJyyUxJtcEA6fprXOnOzTzr6WlwXSpWYpSQkJ2KjG2pJMmj/C+26mVFpyCJEG8fLY0f4jx4hCUpH8x0gJAEmDuY1gXjkKGt0ODhP/FDgsMMLSZS0cipTYkhIStSd4iPU0hcQZTHgnLmETGkG9uo2rqXH+LsOYLFIcWUgHKCtC0ySYSUgiVCTEjeuTvvktjzE6VMenZJFicMlKZF5jep8CiqqnJQeh/SreCrI13ar4GsA1cJxjPdqbfUUIJQc2wg6LuLEn4GbV07s7jUYZBYJBCTII0AUAYsT864ZicVJyDT83usPr6V0Dh3G2RhG3EJyZFd2tsDQnxSmNQSZ/zK6xl04Lch3iftY9Y7HocIAVa5gaGOf1qbDcSaeSpGdCFFBzJKkhUa5lJJkWv5Ul4jtGyG4BPiVmV4Te4ASoASRcWNpieRGv4LE49ClOrTkBnuykkkDQzBSm/LrXRyc2yHiVUjXFcQlkNJAKu8LSlAbJJvI9qctjpPlQXiDWtYvMgltRAhQygWSkBUmP6RsB5Cp+JCRNCqmG8Csizh9PkKMOY/u2FqF4B/vQVR/mq8x8hVfjXET/hp0AlXrf6/KtSPKQumopsoNuApOYak35nl9adexBblYylK0EWBtBuDb7sKUMHgCuxICQJOmpi3w+FNPYbhgcU8SSkgpygQCB4r2/0/YqZdE4bTVnUcIqUAzNK3a/Es5CpxLQSJQFOAkkWKghKASQSIzSAD8dsTxN3CJzEFwRcp1McwbWFD3/xPZAzdySSIBgRa0T9/rVDEkldiLiMMt91ptGoQL8pNyTc2Ec9qZ+ItX5+lKTLyn8WlaQQVOJNvyib+Qiac+JC96uwGPm2IzqypSR6wOth8qc+w3Hk4cPNqiAQ4CowBISmFGLC0k/OkzCiFSaOcCjvnFFJc8P8Ah7K1gOR+WTyM+VOxEEPnGuPMJW2HHkFSG0uEA2VefCT4ZMG2umk0T7QdoFNIQpohQWDHPbT0Ncy7QSCFKwzCFHN4U5wZN/EkiwHTWTe9X8diwe6DClqQUZg2q+QkjwlWpH3aaInyXKXEnFEmfEpRMkXIAuZPPWhqsAkFaXJSUwb2PlcTbS1H14VLbGZ1YJIBCTHjOsEeo2pf4hjFPOqIk+K0gHw7AzsANDzrp/UhhVnhhZbyn2icyuhIFh5Ae+aG4fBKcdISPuKLrxSltIUqJKQTGhtrHxqLgp8YAtJud4G1/Ooh2Dn0OCH0YbDJSkQoiAbSeZ6SdPKhHAmcxViD7KZSmP6lWEb2kegG9D+0uNK1lI0Fo6CB9Y9aYneHrawbTZAmy1XkgkxEdJN+hpyPAEgOHSXBNw3BPXeBuJGvnRnG8cLK8qGyt2El1cAhpJlUAGNIjqQeVQdn8CVrWpWiVi26lgTA6AxJ6e69wfDJeexqyZTmbSnSPAghURrMfGrTaOFftnikOBIW0QpIzAqW2bb+yo+MwBGkXmlrDJBSI0VYj5ek0+cb7BIUFqQZUIIneZt52+PvSVYZTVuv6EdJm9cueuiQViW8mYG3T1FaMrUqwsOm/rVri5Ck5h0+dR4FrT41j6ziQxh5LacPcRAV961YwmO7slZBKfYebn2knS/MG4OxFeOIB2WI3FU3W1DxZgZEZolKv+8C4PWs6PI30FcI8lSkpLhSJkOKMGBoOU+msc6ccJxtbLZU23IMCSolJkaxoJF4FctS7Ei/l1/SjWK4w48lttIggRINikbnrtQ8mF3wXhlVcjTxDD5kLWrKSJJUAMqlEBMJ3OW1/jVTFH+WJvb7vVBtxxxKG1gjIYChpEzcRfz1q5xFUaaUCqdB7tWK6v8AFV5j5ChfFmiHD/1XHXTQ+YFEVH+ar0+VEX8e022O9AUDomAo+cEjTnIrUi+ELbVJcsWELUBCSd9PefvpXTPw74WpLBWsHM4bA2hJjqLE39AKXMJ2ww7ZGXBSBuVoBPp3ZjyBijLP4mNiAGXBbm2bekRYVLt+C0NsfI24tjNYibGZifI9elc/x/B0Yp51KZSG4SMiREiSq3K40q27+I7JBhDgJ5gH/wAiPhaqXZrjqS4oBSgoqK0zAnmLEjQfPlVWmuRhShN7Wy5wzgiMNJSSpRAEked4uPWpcY6CRcTvM/WrbmJ8O3w++VCMUsk2+EVWLsJOCiqQp4c6UzdkEoU6sKVClAJR1MSZI3gWHnS3gGCsj50xJwhYPeoNkQZiSARlVEb3kbRWnEw0M/E8c46P4Xu8yzqqBEb2PsmCPs1VxfDGMPCSoJcMELnxW8RCY5FKT6ihP/5C4y648cpU6lIhJnKkSEqURrAnTUzS/wAaxzjjmdZEm1lTpbbqKI5UEbM4lxErASB7IgTNr7ekC/KqyVqCSAYB1i1uu9QtA3jX9TW5QVAzaPv60FttlA0zjkqaQkKBUEAETcQINvStuDPgOCdAYPrv8KW3GyNJt1vRDhzxyiZKlHp1AirQfJSYyY7Cy+kiYKkn0Flj3X91O3FcQAkE/lAMeSVGPfy9KQ8a+QU30T8Rl095FNGH4h3jYkjMEib6pMGRzIVtyinl4BkWHxS28GCk+IpV5yqSTbzVRHgKu6w+X8xWpSjvaUCf8qR5zNCcO4QC2fyG3UG31y1JwfFHuidRnKDrewEHyMe886s+Thh4jxWABMXRPOIzGd7AUlYkZ1uEXEj3k2HnerHFcUc6t5Kr7bD00+4qFh5CMNc3IKvVU/SRXflRwqY0QCNp+tTYN+BYffxrTGLltZ/7fiZNR4U1jazmQzhdBJPEVARlKZ0KSJ9JtQ/FcSlRNhOoCcs9SLifKKtKXaqGISCKSgkvAebdFcPCanw2KUkgp1Bn9QelUSn7/WpWFUaSQFSdj7g8ZmQlY0O3I7j0qLGuyKVsNxJSNNJuKLO4uRINiKz5YXGVjyyqUaBGIdAcWToP0FCHny4oqO/wHKrHFnpWUjcj6R99KrEXttb9/nWnBe1Cc5W6NkivTb5frWyVQI0r1120etWJrgrmpGXSkggwRoRrUZNYDUg0+RlwPaSwDov/AFDTfUe6451YedCoKYjpelQq0rG8SUeyYmqbENrUuqlyF+HvR9++mTDY+0UmYV2imHxl6aixBMM4Z0F15xUK0bHkJza7Eke6qnHWwSkgaA/KbDppVfAYmxvEqUfWf2rfiGKlI+9jRL4otZpw9gFIPLIPofnUeNYACja6oHkY+tV8M97Q5pB+dR4x7S9VbR1kLoANuZrbhS4X5aedUVOX151jL0Gqp8g2HsS8SSZ6emo+NXOAcQIWgSbLA/yqsR99KDN42UmfufvSrXBXAlebkSfv3U1GRQbG3wFrykFeUxrtHw0Fe4XEBKW2wZHeyevn/pFAsNjCpxa+hA9ST+3pUTOKUMx1AOn35UTccFuPApUVC6FGR05g0FxeKlGvL/bRHF8RJRIPv0PmNDS5i3xqLDly8ulVc+DjbEvQ1HMz9+751ph3arYl2R7gK0adrOz+5hcboMl21VH1XqJLtaurpVRph3I9sLkVotYmRb72rUO7Vq50/tREUbJlqsanYxm06/OqSXLVohz3iocbOUqZri1S4T5fIV4LVq6ZUa2CrUVEHpcrQmvF615XHNns1sBUc16DXEG5qMqrCa0JqTrJ2lVaZcNe1lXRRG+HdIT7/nWy3SU1lZVkSQNOEK9DWr7hrKyoIKalXr1BrKyoRBNm+lWsG4ZFeVlFj2UL+FeIUY5A1u24QtQ2k/rXlZRTjFvECJsdqFYs61lZVJElZxVq9SayspefZaJMFVK2q1e1lLsKj3uga0eTl0rKypRzK5rTesrKuVZoTepU8qysqxyPXBb76VDNZWVBLMFZNZWVKORqVV4a9rKk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UUExQWFRUWGBgaGBgYGBcaGBgbGh0YGBgaFRgaHCYeGB0jGhkcHy8gIycpLCwsGB4xNTAqNSYrLCkBCQoKDgwOGg8PGikkHyQsKS8tLCwtLSwuLCwpLCwsLSwsLCwsLCwsLCwsLCwsLCwsKSwpLCwsLCksLCwsLCwsLP/AABEIANQA7gMBIgACEQEDEQH/xAAcAAACAgMBAQAAAAAAAAAAAAAFBgMEAAIHAQj/xABDEAABAwIEAwUGBAQEBQQDAAABAgMRACEEEjFBBVFhBhMicYEykaGxwfAHQtHhFCNS8TOCkqIVJWJywkNTY3MWFyT/xAAaAQACAwEBAAAAAAAAAAAAAAADBAECBQAG/8QALhEAAgIBBAEDAgUEAwAAAAAAAAECEQMEEiExQRMiUWFxIzKB8PEFFKHRUpHB/9oADAMBAAIRAxEAPwDi2avYNZEUQ4ThUuPNoVOUkyJjQFUW5xTNcWy1FzGH/l7P/wBv/gaGcMwBedSgA3kmASYAJIEc9AeZFdcxfY3CHCsoU0pAKQolC1WURGa6lCb7iL1zHBYs4V9wTdKijMOaFEacjHypPHltSUVyguTlp/RD01wLCKZ7teEKQQf5ggLTAmQs3J5AyCbb1y7iWD7p1bczkUUzETBgGNpF/Wuq8H/EFpaYUsJVyiJ95IpD7UYxGIxbzqBCFKEdYSlJMdVJJ9aFpZTySlFwa/Vtf5BtLwLlTo0qycIDzqNxN6f9Jx5YOSpGoFHuCdmU4poBp4DFFzKGlkJSUwTIOvWdLGgwFb4VSwsFE5ptAJPOwF5qmWMttxdM7E47ql0G+zfBUqzKdazqCsoSQspBBCVZskXFzc7WBJq/xTsz3qCpvDBlQEygqIV0Kcxje4G1AmsY8ysgtzJzFCkyNQTmTtfnFM/Ee1b7bKSvBsM5pCVttpReLZoJg7xImOlDeXpKKb+7/wBi+TfGXAiYzAKbgmCDoQZHl0NVSKKYd9SQUycp1g/EHY9ajOFB50xLFf5QqnXZTbReamKqlLdoqOINL5I0w+J2jL14Aami1eRaTag2H2hpjsepaW1odbU2owVCZSLz4TFxABGoJ9aZT+GjDiPA84FEWUSkpM6SkASPI++ljszxUMKUoAFRjLeNL+E7GRy2HKuhYDjDr6ElbTqkBMBQDeQJuSAUZIiTqJvSmd5lzB9fQlvDLhtr5OO43BqacUhXtIUUq8wYMVBFNPa7u3MY8tFgpQUfCBClAFQgWF/iTyoUMCDzkeUG9OLJwmwSwuXKKaDArcTW7yCDXrdc2XUeaIimmDsxwJt7M5iFLDSSE+D8yiCqCrUCAdB7twqUU5dnuMMIwqG+7bLgK85NiZMg6yRlgW/poWWUlH2llsjzO6+h5xng2DDUtsuIEkB1JXlkRN1nxRImB7qQ3mI1pqxvaJBJCW2o9VfA0KfxCVBUpgqIUna3MDkb++pxborm/wBStY5v22vuBKkS3NEE4QH9otWyWMttqM5ELA/JAUGr3Bge/QRaFAn3hJG+oJFUSaJ4SWkkynMpKcoBkpm/itba3SncrSiwaH/gXGkuoLSwC2PB4yVApNssqk6daUm+zCTiXm1iAiVQFK9hSgEFKiPFGYa3Pvq32exaW3e7cIChBGmUE8zoFfKmnivDw++w4laQQFIdg3UmMybbkK+dYe6WKUqfYVU2rRURwRlTCmWUBtceFRlUkbK3g8xSRxzgLmFcCXQB3kqBSZTrcAxsTy3FdWWw2ynMCElIvMmfP9qQu3OIfUpBfQGxB7tMgqN05jIJ2ixg2NqLoM8/U23w/kidSdxXAsJVtUT6b26Viq0JvW/N8UwGXo9Sn7tRns1j+5dzkDKZSSdt5HrA/tQhCtjVrDLDZbXJ9o2m1jAt96Upm/JXyLxhv9rOmYINOqlZIkT3qADki6YWPaNoAnfSiuFwqXmyl8oXYAykjoSDqkaXB2ExSLwvtYQhOdSSEoUTa+bw3tvc++tGvxCJUQhMyI05kfpvFYc9PKXXgbxxnp5Rhe6L+nQS7ZdhAlJdw6BmSZWlJAlO5CdMwsfDqCbTSGhY0mR503YjtsoNrUpWZZH8tIBy2IEn+q48rEUJ7V45Li0BKUjKFTlEa5SB5ghXvrU0k8kahNX9Rdwi9zi+F8glyo2MGtawhCZUrQW861C6Ldlm3FYgBuNDmUROVOpIuIJIAHnymr6qXN/QPpqjFtk6exWIKkgBHimTmsgiPatJ12nflNM/DeDNYJGdxSFLmCtQ0kxCZ9kXHnXvavGuYRtDiClWYlJSRF4KgdeSTSv2hxBLuR1ZUAhBJByBC9SADIXa1+dZcd+ZK3x9DssnN1DoaOIdg2MWS40e5WdSkZkKJgzlkAGORAvUbf4auttuBvElTpCSkH+WnUzuqTA1Mbaa0e7PqLbLachGVI0yxJudVTqTRheIzLsFDwp2HNfIms+WpzQtJ8L9/c0YaPHtW7v5ON47gj2HID7a2yrclJB5woSD75vUSFbE321p9/ERwllMSU50TKSCLLAImNYietc+UD97fc1o4cjywUn5Ii6tfDoixiPFbkKl4Tw8vPIbnLJJUrXKhPiWfRIMdYqu8b/SrPC8QpDkixIUn/UIP+2RTNOgU+W2NS2uHNmUYda8hFluKIUdhlC73ixEelPWFxeGbw6lOYVto5FKWhKQoKUACkOHKCR00sL1yDDcQyqQpWiXAZ0BykZgOZ/UU18f7SBxoBtUEq8QBBkQfrFKZsTk4p2xZyadRDOJxOFd8cMrCRMKS2kI28KQAI6UudsuKtOoCIGdBlJEGwMGDuIm3TpSs/xNZCRm1Amw5V7h15xn1WmBedJsKPHDte5spGO2VmyITB23vUs2teoTPxgio+8jWaPtNVSSKwV9/rXoe06VGKjImtCdNcozboLYUQwVzELTKpM6rNz50Z4f2pcTEqCvEBJF4Ak3EbD40Hwzf/8AE4f/AJECP9R+vzrOHcNKhYCx3PyrOyxXNh4NroNp4x/FZziVqAF0NogKJCkkEZrG3O/lWnaHiPettjOtZSlQlwAL9qwVBOxiZvE1Nw3gD6l+Hu5AJ9o6AExcQNKHcQ4go5kKTBBg+lyB7vjVcEVLIlH5/wCizjSpgVM7+leRerhZlNU3UQY6Vu5cbghTNGompIqVKC4gJGoJIPnz5VVUKmYETOhHqDsaRnckBxtJ8jTwJpDaAC00tUnxrBUT6EwIo2eLqACQlpI3CUwnlpPKgvZdshvK/h1kapdylRg3hYF/IxR1gYc5VJDKpumMiidrDWb1i5mlJ3Fs2MEozhujNUv8Chx5BlAkEDPEbAkG/W5oWQQbzTL2nSsYglemVOQDQJvHrmzT16RQgM5ga9DpcN4ovzRhZ88ZZG10D1ovNN3YfClSSRaVGTMaWsINK2IZhOs/Yp8/CniSUEoVAnN+QLzTe8kR6XpDXxpPxwHwzlGNorfiG26GWcwUprOTnAlMxASpWgJBMTG9AeIYVClMOiVpUuHCbeIKnwjkUbdNb0b432oUg43BuIKcOvvC0mCfFmlCoJkAqTmAnw2GwoAh9ScMgqRCe+ELJgSEmRGuk3pLGnCKS/mxmL3W5Dzh+0CBsr0H71cb7RN6wvQbDaevWlhOFegFIbUDcELMEbEQiruCwDqjBKB5FR1noKz8mHHTs1Yyn4LvHE/xqQ22VIVtmAykpOYBRBJANxIBikROCdDqmloV3onwWm28zEdZv60w9p8Q6wpCW1gqIlZCYifZCb7gGfSrXBmVPMtIeXZC1KlUqS5mkGRMWJPh6XjZjD+HjX/Hx8iGWahk58iGoibD9udeLjyqbiDOR0psbx4fZ1PsdJ0qosHrWkurRFtIZ+F4p0YLukqHdrU4VDKkkz4SZIOwGlxQ7/hiQRrJ++VHvw5wOHxHeMP5wsDO2UrUkFOixAtIJB65jyppe7B4WSCXbH/3D+nKs/Lq8eHI4Su++gixSyRTRyx/hqgq0lMa2rZKFpGvI+7S+tOHabhWFw6MjfeKeX7Kc5MDdRG/Qbn1pQw7JUspMwmJHnTeLJ6sbQF4qns8mSqxMkGJ9TvNY6yFbe+1FWWQqdIAjTpzqqrCEaEDzm339KOaLwNL5QN7uDG1e9xb+1Wi2D6WqfAYNK3UIP5lAHy1PwtW/LGoRcn0jO2UNfYnskHsOvvh/LcUFJTJBIToZGkm/uoTx7h6cBii2CSgjMNyB15wbV1bBsBDYiwArjfafH9/iXFzIKso8hb4mTXmNLu1eabf5eQUHK7HfsbLvjiE/lB1t+Y8ug+wgccn+JxA5PPAR0WofID3V0nseoJbT971zbi7gViHiIgvOn3rURRv6XFSzzfwiYycm2yFBhIE+/8ASoXUnNPO1YF/Y86s4dOYep/SvRzqa2oFqp1ArDD/AHaiHAMEFPpB0SCo+mlahoC+9XuApPekoAMC8mBFt/Wk9VDZik0ZdyyXGPY5rxwbw7ijslR62Bj41zzs4QziUzoRlnzvTT2hfX/CkZZkpzFMmEi5KuQsKTsRYgpsZBH1rJ0+FSwTkVwYZqPpyTTfzwNXbRYLbJPtBZTtMFM/NIpaY8KfWb/vTfwpQW2hSkgkpBM32E2MwPWktK4sLpE85jaedqb/AKblSi4fH/o5l0csGOKk02ywpvNbetsA8rDvJUg6X1sY2qDDKzOJAsZj60U/hwSeggb35UD+ozW/9B/QYVLE0/kp4pBcWtZupaioztmvF72Fr7AUwdlsIp1XiMttkZUxbOE5QrzCZFDkMpE6k7mPiOn70b7KY9tKSnOkKmSJE30tWVkk9roPq4+njpF/tGhGEaS42gSpYSUCyVlUkkCPCoAEyNYvND8B2iQp4NpSsKV/VlgZZnQmTyr3trjgtbLdoErVyv4U76xmjzpbUrunG1yAoG/K/noDFDxY1KC398g4SyR07cWOPa7AoWllw2CVBCze6VSRMXsof7jS5hFFlKktrUELJsvW++W0Ejlz50e4mVvM5EgAEoJKzyIVbLM+dLLwKFlJg5ZT4SQJkGbj1v8ArU4l7dthdNF+n+LH7WUOJtePN5Tt003FRJw41/T4Wq6SF7XJ9DFe90kEEmeVvX41px4ih9YlL3DV+HfDQhl9/RZUG0m1kpyrVHKVEf6BUPHu1+IZcUgJaUV3SqFDLFrjMQrTpB51r2e44GmS2pJguFUiDYhI2PMe4il/jnEEvYlSkkkAQOcDz0uTWesW/NJzVoy3KazuMXxY4dkuHJLQeX/MdeSFLcV7Xi/KOQGkDlQHtVwvunc6QBnkHz1Hy+PSjfY3HgYXxEDISDe0e0I9FChPa3iiHClKFBRnYgxXY3NZ2DxNwz19QJg05c5vfnpadTvUinQfauNoB+lU1OGMvSbTPp8q1cxMmNN+daNm8sijGiNagE9emlGuCsIUCruzKIgkb3jedqVMS/V7g/H1NLkmxgKH9QGl9JpzX5JZVUTHhkju56OnYviWJXh1NNoSVrASggxE2vPTSudP8HdYeS2+2tsnmAZCbnKRKTsNTrTX2U7WIU/qSNs206+76+7oHE8AnFsKbkSR4Vf0q/KofdxasaGolpLilwyuSUd/t6Oc8N4spttSUKBVlVkm3ivEwTvSUhQyiOQ+7018RwLzDLi1oWA3YlWUpknKI0JBVFxzpFQ+RT2hmoOTXkjI4xftCKFGKuYUhKCTqSfnqaG4R37+tXVOwm+hJ8vWtvHNbdwrqFuxr7m68SDA3opwXwhXhKpMmFlJH+5M/vS/hmVOOpQDqbn5/pXRcHwMBKQtu9okfEHfzFZOu1Nx2gIZP7WSm1YH41xEJYUAVwu0G4J3mb6TvSqxiApwAxFXO2rpRi1t5cqUBACfNIVJHM5vlQrhSpeTNxfXyNCxe3FXzyNZpevJS64OjYfs93uFWwgkuFADZEpki6U9c2h86RA5Ga0ESCDYgixB5EG3pXb+yDgShspbGYgXEA++8CkD8WOzCmMUvFNBJadILgT/AOm4bKzAaBZvm5ki1pHo83pycX5BSw5EvxJWxTwIJcF789bQeVGHXUoTA1PL2dNR+tBMJiJudB+lyfStOIYszEn37/fyo2rgpSi18Dely+nCV/IUXi5lIkxbr15XsaPYHiIKQM+WB+dBjymwpS7OYVTz4EnKNfkJ+9q6JgOyN83eKi1oHwOvzrPz7Mapl1q1uqQs9oeJNJKCMilHUpM+zEAjQQTbfWhCCXUKUNfM7c56/KqXaXGleJcuCEKUhJG6UKIB+tXOyzwSsZtyTcW2Hzo6gowsFlzSl+UZcHxANspUsEJACQbqkxZKZsDHyoN/FqUVqJ9o5pkWBMAGNYAielOPaIJdwS0N3cELRA3TqB1KZEDnSFwjFAiDpp9cw5dfIei2KpRcq8jEc0pJbuC0gJTJOonTX1PLf1qs7i7Rz09NKj4xiTmPW9tvvn1oOt886dhykHnqdsVFB4Pbj4EfI3qgVZXFE7XPO/8Aeun9mezyWuFp71KVKcJcUCJgqEJF9wgCeRJrnnacpStQQmBF7negYsynNxXgz/VqXBvhOInJ4dCTOmum5qF18b5Z52n4Cp+x3BRii4nOElIBEpkGZ1O2g99FMd2VWyCVKSeiZ+oq7nGMtvkl5VdvsAtOGbaWH3yrFDNcmqbD5C4Oxj3beVEO8kWojdGngkskQE4a0r0qryaO2Y4T4S+UeIWymflXVOznakLQEC8/fpXJcH/hr8j8hTF2dxZaWEASbEaes0rmxqa5DRXR07ivDm8Rh1tPEwv+kwQRdJHkQDuPOuIcb4UrDPraUZymx0zA3Sfd8ZrsWDzLgqPy9wFc6/ExxBxpCPytoCvO6vkRQNK2pOPgnKlViyyuKsFZy/SKpA1v3xiNq1FOlQu+VQydjMHmeKtgQPqZ5bV3bhGJQUpCXJMaApPwBmvnfg/Fw1IMgEySPKLim1r8QGmSFIzuEZCB7IlJJiTpteDSGohOb9pSWfJCSjGNoCfiaP8AmmJvN0G/VtBpZQuDI2oh2i4yrF4lx9QCS4qco0AACUjrAAvvQ2mIqkkwj7HHgH4hOMJynNbcQfOytLdas8S/EBDzTqFJWrvEqF8oF/ZMybg0jTWE1V4oN3RWa9St3gnZWdB9/SvHDc1EhcVKz41pHMgfSiSdkobux/8ALAMDxXOvzp//AOMp7sgBQUAYjnFqDcG7PrCBKR5Zh+lFUthJyq8BGx+4rE1E4zmPY8GGf3OITRPhOOyLHuqrxWO/dy6d4uI0jMYiq01stbkJp7XwdY7PY9DiwFE8zAO200C7fssofbcZCUlxKu8SDotCozEbEkkTvlnnSQnEKFgSPImvEu69aWjplGe9P9C88sptMmxa5N/7UxdjuxjmJIfWhX8OhVzHtkflSNSOZ86Vu8p14D+IYw2HaZSlScmaYyqClEyFeIiNVW8qLl3qH4a5K7uQ7x3MgEtOKSk6gKMHzGh8651xN5RUrMonT7tRPH9qi4pRkwSTEARNL7rpUZNdjhtXJ02m7Gj8Psell5alzGUCwnf9qb+NdpGFJMJcPLwgfM0t/h0wlXeiJVKfKL/vTZi+zCnBKUbWPhE+Uke/Slc2z1LkzvTTVs5ZxBwF0qAgE6e6dK0Lx2ox2m4Opmc6cpkR15xFj6UuldOxqStFlLaqMQmTUpwv/Uj/AFVth8TliJCgZkQQdLEfetWH20khaE+FRkgaoO6Y2HI0zGKaKJI0QS2khQ9oeEiCDtM+nwpl4Phw4tpQNgCDB3np6a0AX4gFG6Qojym5+EVvhnMplFjrEm+YwgH0qJ6fde1hFZ1LGYtnDMF1ZlKbW9onZI5kn3b2BNcex2KU64txWqiSfXYdBpRbH8QcfyhfsgmE7AASTHPrVZLPikp1TmM8om3pF+tDwaRwXL5ZDuXYPcwxSJPOPhNRUVebjKXBIvPnYn5gDyqjh2sywOZ8vT6UaeOnSKSVEaG5/WtnWMoBkEGYjprPKrqkpIiEjooKT8ZioxhTcqEBMADa83J5WoktPS45+v7/AJKlGvYokvDpBIKQCqI5CYNhyCd68dYSUylNpzdY0SOkm9R/bP5RwOitkNEzGwmiCsOJyhKScwSNeUqJ51iMN4CANQSecJi3mTHuqVpnfJwNip8O2oQsIJSDMwYt1rMVlkZREATvfeDRp9D6HC5h1y1qhSVJyBOyVpJhJAsQoag660pk9jq0WjGxl4T2wSGFKlyG8pIMc0iEmYJjah3He2LuIQtTaQ2mAnMpX8xQkjwJ2Mq1vHOhysQ2vDvAlKcrjayGxlSsnOChsctL9J0FWMTwwKdeAFkJDaMpGiUEuZQDeQCLzdYNJenjUtzXP8F8eFR5h++xXTh1EKUAYTEnYTYT514hgkEgEhIknkJAv6kCmnAcNQtHd5QCsZlAKUR/Q3Jm5zKWqBqB5TieEpLKQhOVLi0pUc1yASAFnRJzTMf0AamzDyossLFOKwCmp7grORZSm6E3IUdZzA3VqEZZOkq6GJsNwFsLTKEkAKPtKg5AAQZPtZwRGkC9d60aO9CVik8wpCilQII1B1FeIZJ6DmdKKcbQgEiD33eLzmTcbGNEyc1tYA51o6wClso8SQjxAahd5zDloZ5VdS4K7OWiqjCAic1hAJhUAnS8fSo8VhihakmJSYMGR6GieHcCk934UOG4VAyk3hJOgMGytPnUGGwYspcGcxuRtz6k11/IT0k0tptwLji8MpRSAQoQoHfkQdiK6D/+y2ytJXmbPdmRGcSrKUgEXIidQNqQ0pEBKwnxJB0AIJMzbSEj/dXjzYWJ8OsnSfFZIPQATHUUDJihkdyR3o8dlntL2h/iCACpcSATYRtA8qBvMFIST+YSPLrRYsJCkwEQVEJPhgQYuN5N55UNxypWY0Fh5Cwo0EkqRSePYuSACpk9K1Q3V1rDgROuwoqYJFYIraPvyom1wtSt48qk/wCC6b+ZJ94FW5JA58q1CqI4rCFGw9xFDli9duZ1s1Uqa1bFSa1IwzNq5NtlWzUInr51IGefyq62xGmvOrLOAKj9aMtxWwX3PTSve4+7UePC06kwBVdzAJ2I+FXpnWB1MVGUdKIONEciKgVHlVG2jikpFTB5WgMDkNPXn61ixU7LNJ5XyEhZoAIIjWNOk6VKHzJ63+EH51LhcFnk8qZOF9lCuAJFpk/pFLSmug0YvsVkPEeYtprv8/nWIxMADkfuedPD34fHdRJN9I8qrHsLAMma5yXlHc+GK7eJgE5QVWM8o5je3yqA4kzJ3k+/U+c71ef4eWnC2r0PSoX8LFcmiXuoGPHMesmt22zapUs3q8GwhOZX9zyFHXRRWVE4aL289h1qv30mBcD41664pxXIchpVtvDpA1FcXVvoqOrJJUdfv6Wr1p4G2h/e1HcJ2WccEkZE7SDJ/wAto9ah4h2UUgSDMdK60WqXYNWg/Gqzjd6JsOhUJyKkQCRccpO4vWPYSDUoo+Qc0gfelEmG0gSowN1bnokepqrhWMxA3NNuBw2HbKS5lUoaSMyv8qRf3D9aOkCSIsJdIyIUkaWTmV7hIT5md7CiLfClFMBt1QjUlKRy9kEHrpV1vtO0ghKmnLiRZM85KQSQPMc6tI44wq7b7f8A2SJ25md9fOipFkhW4jwZZEBlwDmIWPUWNK7uGIMKREeY+FdG41h1uJLjKlJgeIJVmFuhiY6TSHjXlGyznP8AUbHrcenvqkkQ0DUgCbyKtYURprVRxF7b29eVXWAEanT3moh2DYSbaSkAq1J0/tWzjpO8DbW/prUODbLiufnoPSiycjf/AFLi+5Fr20AmnYqygMW0TsqfnWf8PUdgB1V605cG7GOvI71w/wAM0TZRGZ1YH9CYOX3E++p8Xw/BBJQ3i3QsW/mIW2CRsCpsCamk2cID+DIOo9f3qm+wRr7xTZi+FZEpWXVALm5OupSYOxyq91AMQY5KBnaPiP0qs4HAxLc35Vdab8JqJbgIi/SR9RrV/BIrK1PDGMKsl4NhUmJ9okWFuprpXZbD5wVpBygxJuPT0ikJjhob8SjAUnaSqbi8Wg62M30Eiuydi2ArANrSCLExaesxuaQ/NK0Nv2woxPD5vBPp+1U3eHKNoj08+vShvEeMY0rNnmUQSjKEZYTHtmTKjMAVOf4sYZ12ZcQAsWvvaI63ArnlviiFipdif2n4JkxAUTOw5b0uYrDijWOwzy1IcUFeJQKlEzmEp8RgAC5iLxFVccyKGp8hNvAusseM15x5gjJaxBjXXf1099XGUeM1v2jwqylCwJQgGQNQTHiPMQB5VoxfCFtvYvEXtvAgT8Jpi7H8NC3wXBKUJUoWJEpKRfnE2HMUvsk3ULwD8o/WuhdgAkpUkyAQQFAgWuUxqJ6fCuk6QTDFNk3FOMrR7LaQkalQKyBH54UlKTeYClGOU1S7XFfdslBhtzMFqQCTIGYARJgjMbctab3eyDZWlQUqQCm/isr2oBOUE7nKfWt+IsNBsoKkpCYMrUAMw0J3vBB53qljDjwc54K2lCltkEKPiB20II1JHszfnXuNwl7VpinWhiGTBbSoKy5YIBUUlOfmCSR8fK/jvCdqvYFw7oVGPCkqnaB6XJ8tB60d7M5FIKsStYTMDIF6QJz92LJE6mgr6ITHLKnbfxH6UwcBwqlYR1ecpS1nEZUqGYpQUrMgg5TNiLAzIpyIkh94W5gW2C60W0tBWVTkwCTlHiWbnUChnG+0PD3AtAhZggrQyXEJJGuYC/pyoRwjhKjgGwuf577jq0kZZCMraBltBKhmH9q97X8CcYS0nDtrtOZLbUyTZCsyZVNjmkm/oKvT7L80KCQEuEIUZOhQSmdbEyCOk/WahexhV7RCtwoWNx+YfZ86sYrhikrKV2UCZsRexuKHOj4WqjKs0DBKoTvfy6+lXiyMxsD8634RhyqVz7MpGupifvrUragFG0n0A9anGuSkui1guHrVYEidhPz9aPcO4YhvFMNG4zJK9pIuEnpIGvWqPCE4h4+DwJ5pF/ubeZq73JQ8lCZzZiCZ8X9M30uDHKn4dAjrHHcC6vKWVhKFJAJyyUxJtcEA6fprXOnOzTzr6WlwXSpWYpSQkJ2KjG2pJMmj/C+26mVFpyCJEG8fLY0f4jx4hCUpH8x0gJAEmDuY1gXjkKGt0ODhP/FDgsMMLSZS0cipTYkhIStSd4iPU0hcQZTHgnLmETGkG9uo2rqXH+LsOYLFIcWUgHKCtC0ySYSUgiVCTEjeuTvvktjzE6VMenZJFicMlKZF5jep8CiqqnJQeh/SreCrI13ar4GsA1cJxjPdqbfUUIJQc2wg6LuLEn4GbV07s7jUYZBYJBCTII0AUAYsT864ZicVJyDT83usPr6V0Dh3G2RhG3EJyZFd2tsDQnxSmNQSZ/zK6xl04Lch3iftY9Y7HocIAVa5gaGOf1qbDcSaeSpGdCFFBzJKkhUa5lJJkWv5Ul4jtGyG4BPiVmV4Te4ASoASRcWNpieRGv4LE49ClOrTkBnuykkkDQzBSm/LrXRyc2yHiVUjXFcQlkNJAKu8LSlAbJJvI9qctjpPlQXiDWtYvMgltRAhQygWSkBUmP6RsB5Cp+JCRNCqmG8Csizh9PkKMOY/u2FqF4B/vQVR/mq8x8hVfjXET/hp0AlXrf6/KtSPKQumopsoNuApOYak35nl9adexBblYylK0EWBtBuDb7sKUMHgCuxICQJOmpi3w+FNPYbhgcU8SSkgpygQCB4r2/0/YqZdE4bTVnUcIqUAzNK3a/Es5CpxLQSJQFOAkkWKghKASQSIzSAD8dsTxN3CJzEFwRcp1McwbWFD3/xPZAzdySSIBgRa0T9/rVDEkldiLiMMt91ptGoQL8pNyTc2Ec9qZ+ItX5+lKTLyn8WlaQQVOJNvyib+Qiac+JC96uwGPm2IzqypSR6wOth8qc+w3Hk4cPNqiAQ4CowBISmFGLC0k/OkzCiFSaOcCjvnFFJc8P8Ah7K1gOR+WTyM+VOxEEPnGuPMJW2HHkFSG0uEA2VefCT4ZMG2umk0T7QdoFNIQpohQWDHPbT0Ncy7QSCFKwzCFHN4U5wZN/EkiwHTWTe9X8diwe6DClqQUZg2q+QkjwlWpH3aaInyXKXEnFEmfEpRMkXIAuZPPWhqsAkFaXJSUwb2PlcTbS1H14VLbGZ1YJIBCTHjOsEeo2pf4hjFPOqIk+K0gHw7AzsANDzrp/UhhVnhhZbyn2icyuhIFh5Ae+aG4fBKcdISPuKLrxSltIUqJKQTGhtrHxqLgp8YAtJud4G1/Ooh2Dn0OCH0YbDJSkQoiAbSeZ6SdPKhHAmcxViD7KZSmP6lWEb2kegG9D+0uNK1lI0Fo6CB9Y9aYneHrawbTZAmy1XkgkxEdJN+hpyPAEgOHSXBNw3BPXeBuJGvnRnG8cLK8qGyt2El1cAhpJlUAGNIjqQeVQdn8CVrWpWiVi26lgTA6AxJ6e69wfDJeexqyZTmbSnSPAghURrMfGrTaOFftnikOBIW0QpIzAqW2bb+yo+MwBGkXmlrDJBSI0VYj5ek0+cb7BIUFqQZUIIneZt52+PvSVYZTVuv6EdJm9cueuiQViW8mYG3T1FaMrUqwsOm/rVri5Ck5h0+dR4FrT41j6ziQxh5LacPcRAV961YwmO7slZBKfYebn2knS/MG4OxFeOIB2WI3FU3W1DxZgZEZolKv+8C4PWs6PI30FcI8lSkpLhSJkOKMGBoOU+msc6ccJxtbLZU23IMCSolJkaxoJF4FctS7Ei/l1/SjWK4w48lttIggRINikbnrtQ8mF3wXhlVcjTxDD5kLWrKSJJUAMqlEBMJ3OW1/jVTFH+WJvb7vVBtxxxKG1gjIYChpEzcRfz1q5xFUaaUCqdB7tWK6v8AFV5j5ChfFmiHD/1XHXTQ+YFEVH+ar0+VEX8e022O9AUDomAo+cEjTnIrUi+ELbVJcsWELUBCSd9PefvpXTPw74WpLBWsHM4bA2hJjqLE39AKXMJ2ww7ZGXBSBuVoBPp3ZjyBijLP4mNiAGXBbm2bekRYVLt+C0NsfI24tjNYibGZifI9elc/x/B0Yp51KZSG4SMiREiSq3K40q27+I7JBhDgJ5gH/wAiPhaqXZrjqS4oBSgoqK0zAnmLEjQfPlVWmuRhShN7Wy5wzgiMNJSSpRAEked4uPWpcY6CRcTvM/WrbmJ8O3w++VCMUsk2+EVWLsJOCiqQp4c6UzdkEoU6sKVClAJR1MSZI3gWHnS3gGCsj50xJwhYPeoNkQZiSARlVEb3kbRWnEw0M/E8c46P4Xu8yzqqBEb2PsmCPs1VxfDGMPCSoJcMELnxW8RCY5FKT6ihP/5C4y648cpU6lIhJnKkSEqURrAnTUzS/wAaxzjjmdZEm1lTpbbqKI5UEbM4lxErASB7IgTNr7ekC/KqyVqCSAYB1i1uu9QtA3jX9TW5QVAzaPv60FttlA0zjkqaQkKBUEAETcQINvStuDPgOCdAYPrv8KW3GyNJt1vRDhzxyiZKlHp1AirQfJSYyY7Cy+kiYKkn0Flj3X91O3FcQAkE/lAMeSVGPfy9KQ8a+QU30T8Rl095FNGH4h3jYkjMEib6pMGRzIVtyinl4BkWHxS28GCk+IpV5yqSTbzVRHgKu6w+X8xWpSjvaUCf8qR5zNCcO4QC2fyG3UG31y1JwfFHuidRnKDrewEHyMe886s+Thh4jxWABMXRPOIzGd7AUlYkZ1uEXEj3k2HnerHFcUc6t5Kr7bD00+4qFh5CMNc3IKvVU/SRXflRwqY0QCNp+tTYN+BYffxrTGLltZ/7fiZNR4U1jazmQzhdBJPEVARlKZ0KSJ9JtQ/FcSlRNhOoCcs9SLifKKtKXaqGISCKSgkvAebdFcPCanw2KUkgp1Bn9QelUSn7/WpWFUaSQFSdj7g8ZmQlY0O3I7j0qLGuyKVsNxJSNNJuKLO4uRINiKz5YXGVjyyqUaBGIdAcWToP0FCHny4oqO/wHKrHFnpWUjcj6R99KrEXttb9/nWnBe1Cc5W6NkivTb5frWyVQI0r1120etWJrgrmpGXSkggwRoRrUZNYDUg0+RlwPaSwDov/AFDTfUe6451YedCoKYjpelQq0rG8SUeyYmqbENrUuqlyF+HvR9++mTDY+0UmYV2imHxl6aixBMM4Z0F15xUK0bHkJza7Eke6qnHWwSkgaA/KbDppVfAYmxvEqUfWf2rfiGKlI+9jRL4otZpw9gFIPLIPofnUeNYACja6oHkY+tV8M97Q5pB+dR4x7S9VbR1kLoANuZrbhS4X5aedUVOX151jL0Gqp8g2HsS8SSZ6emo+NXOAcQIWgSbLA/yqsR99KDN42UmfufvSrXBXAlebkSfv3U1GRQbG3wFrykFeUxrtHw0Fe4XEBKW2wZHeyevn/pFAsNjCpxa+hA9ST+3pUTOKUMx1AOn35UTccFuPApUVC6FGR05g0FxeKlGvL/bRHF8RJRIPv0PmNDS5i3xqLDly8ulVc+DjbEvQ1HMz9+751ph3arYl2R7gK0adrOz+5hcboMl21VH1XqJLtaurpVRph3I9sLkVotYmRb72rUO7Vq50/tREUbJlqsanYxm06/OqSXLVohz3iocbOUqZri1S4T5fIV4LVq6ZUa2CrUVEHpcrQmvF615XHNns1sBUc16DXEG5qMqrCa0JqTrJ2lVaZcNe1lXRRG+HdIT7/nWy3SU1lZVkSQNOEK9DWr7hrKyoIKalXr1BrKyoRBNm+lWsG4ZFeVlFj2UL+FeIUY5A1u24QtQ2k/rXlZRTjFvECJsdqFYs61lZVJElZxVq9SayspefZaJMFVK2q1e1lLsKj3uga0eTl0rKypRzK5rTesrKuVZoTepU8qysqxyPXBb76VDNZWVBLMFZNZWVKORqVV4a9rKkg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RUUExQWFRUWGBgaGBgYGBcaGBgbGh0YGBgaFRgaHCYeGB0jGhkcHy8gIycpLCwsGB4xNTAqNSYrLCkBCQoKDgwOGg8PGikkHyQsKS8tLCwtLSwuLCwpLCwsLSwsLCwsLCwsLCwsLCwsLCwsKSwpLCwsLCksLCwsLCwsLP/AABEIANQA7gMBIgACEQEDEQH/xAAcAAACAgMBAQAAAAAAAAAAAAAFBgMEAAIHAQj/xABDEAABAwIEAwUGBAQEBQQDAAABAgMRACEEEjFBBVFhBhMicYEykaGxwfAHQtHhFCNS8TOCkqIVJWJywkNTY3MWFyT/xAAaAQACAwEBAAAAAAAAAAAAAAADBAECBQAG/8QALhEAAgIBBAEDAgUEAwAAAAAAAAECEQMEEiExQRMiUWFxIzKB8PEFFKHRUpHB/9oADAMBAAIRAxEAPwDi2avYNZEUQ4ThUuPNoVOUkyJjQFUW5xTNcWy1FzGH/l7P/wBv/gaGcMwBedSgA3kmASYAJIEc9AeZFdcxfY3CHCsoU0pAKQolC1WURGa6lCb7iL1zHBYs4V9wTdKijMOaFEacjHypPHltSUVyguTlp/RD01wLCKZ7teEKQQf5ggLTAmQs3J5AyCbb1y7iWD7p1bczkUUzETBgGNpF/Wuq8H/EFpaYUsJVyiJ95IpD7UYxGIxbzqBCFKEdYSlJMdVJJ9aFpZTySlFwa/Vtf5BtLwLlTo0qycIDzqNxN6f9Jx5YOSpGoFHuCdmU4poBp4DFFzKGlkJSUwTIOvWdLGgwFb4VSwsFE5ptAJPOwF5qmWMttxdM7E47ql0G+zfBUqzKdazqCsoSQspBBCVZskXFzc7WBJq/xTsz3qCpvDBlQEygqIV0Kcxje4G1AmsY8ysgtzJzFCkyNQTmTtfnFM/Ee1b7bKSvBsM5pCVttpReLZoJg7xImOlDeXpKKb+7/wBi+TfGXAiYzAKbgmCDoQZHl0NVSKKYd9SQUycp1g/EHY9ajOFB50xLFf5QqnXZTbReamKqlLdoqOINL5I0w+J2jL14Aami1eRaTag2H2hpjsepaW1odbU2owVCZSLz4TFxABGoJ9aZT+GjDiPA84FEWUSkpM6SkASPI++ljszxUMKUoAFRjLeNL+E7GRy2HKuhYDjDr6ElbTqkBMBQDeQJuSAUZIiTqJvSmd5lzB9fQlvDLhtr5OO43BqacUhXtIUUq8wYMVBFNPa7u3MY8tFgpQUfCBClAFQgWF/iTyoUMCDzkeUG9OLJwmwSwuXKKaDArcTW7yCDXrdc2XUeaIimmDsxwJt7M5iFLDSSE+D8yiCqCrUCAdB7twqUU5dnuMMIwqG+7bLgK85NiZMg6yRlgW/poWWUlH2llsjzO6+h5xng2DDUtsuIEkB1JXlkRN1nxRImB7qQ3mI1pqxvaJBJCW2o9VfA0KfxCVBUpgqIUna3MDkb++pxborm/wBStY5v22vuBKkS3NEE4QH9otWyWMttqM5ELA/JAUGr3Bge/QRaFAn3hJG+oJFUSaJ4SWkkynMpKcoBkpm/itba3SncrSiwaH/gXGkuoLSwC2PB4yVApNssqk6daUm+zCTiXm1iAiVQFK9hSgEFKiPFGYa3Pvq32exaW3e7cIChBGmUE8zoFfKmnivDw++w4laQQFIdg3UmMybbkK+dYe6WKUqfYVU2rRURwRlTCmWUBtceFRlUkbK3g8xSRxzgLmFcCXQB3kqBSZTrcAxsTy3FdWWw2ynMCElIvMmfP9qQu3OIfUpBfQGxB7tMgqN05jIJ2ixg2NqLoM8/U23w/kidSdxXAsJVtUT6b26Viq0JvW/N8UwGXo9Sn7tRns1j+5dzkDKZSSdt5HrA/tQhCtjVrDLDZbXJ9o2m1jAt96Upm/JXyLxhv9rOmYINOqlZIkT3qADki6YWPaNoAnfSiuFwqXmyl8oXYAykjoSDqkaXB2ExSLwvtYQhOdSSEoUTa+bw3tvc++tGvxCJUQhMyI05kfpvFYc9PKXXgbxxnp5Rhe6L+nQS7ZdhAlJdw6BmSZWlJAlO5CdMwsfDqCbTSGhY0mR503YjtsoNrUpWZZH8tIBy2IEn+q48rEUJ7V45Li0BKUjKFTlEa5SB5ghXvrU0k8kahNX9Rdwi9zi+F8glyo2MGtawhCZUrQW861C6Ldlm3FYgBuNDmUROVOpIuIJIAHnymr6qXN/QPpqjFtk6exWIKkgBHimTmsgiPatJ12nflNM/DeDNYJGdxSFLmCtQ0kxCZ9kXHnXvavGuYRtDiClWYlJSRF4KgdeSTSv2hxBLuR1ZUAhBJByBC9SADIXa1+dZcd+ZK3x9DssnN1DoaOIdg2MWS40e5WdSkZkKJgzlkAGORAvUbf4auttuBvElTpCSkH+WnUzuqTA1Mbaa0e7PqLbLachGVI0yxJudVTqTRheIzLsFDwp2HNfIms+WpzQtJ8L9/c0YaPHtW7v5ON47gj2HID7a2yrclJB5woSD75vUSFbE321p9/ERwllMSU50TKSCLLAImNYietc+UD97fc1o4cjywUn5Ii6tfDoixiPFbkKl4Tw8vPIbnLJJUrXKhPiWfRIMdYqu8b/SrPC8QpDkixIUn/UIP+2RTNOgU+W2NS2uHNmUYda8hFluKIUdhlC73ixEelPWFxeGbw6lOYVto5FKWhKQoKUACkOHKCR00sL1yDDcQyqQpWiXAZ0BykZgOZ/UU18f7SBxoBtUEq8QBBkQfrFKZsTk4p2xZyadRDOJxOFd8cMrCRMKS2kI28KQAI6UudsuKtOoCIGdBlJEGwMGDuIm3TpSs/xNZCRm1Amw5V7h15xn1WmBedJsKPHDte5spGO2VmyITB23vUs2teoTPxgio+8jWaPtNVSSKwV9/rXoe06VGKjImtCdNcozboLYUQwVzELTKpM6rNz50Z4f2pcTEqCvEBJF4Ak3EbD40Hwzf/8AE4f/AJECP9R+vzrOHcNKhYCx3PyrOyxXNh4NroNp4x/FZziVqAF0NogKJCkkEZrG3O/lWnaHiPettjOtZSlQlwAL9qwVBOxiZvE1Nw3gD6l+Hu5AJ9o6AExcQNKHcQ4go5kKTBBg+lyB7vjVcEVLIlH5/wCizjSpgVM7+leRerhZlNU3UQY6Vu5cbghTNGompIqVKC4gJGoJIPnz5VVUKmYETOhHqDsaRnckBxtJ8jTwJpDaAC00tUnxrBUT6EwIo2eLqACQlpI3CUwnlpPKgvZdshvK/h1kapdylRg3hYF/IxR1gYc5VJDKpumMiidrDWb1i5mlJ3Fs2MEozhujNUv8Chx5BlAkEDPEbAkG/W5oWQQbzTL2nSsYglemVOQDQJvHrmzT16RQgM5ga9DpcN4ovzRhZ88ZZG10D1ovNN3YfClSSRaVGTMaWsINK2IZhOs/Yp8/CniSUEoVAnN+QLzTe8kR6XpDXxpPxwHwzlGNorfiG26GWcwUprOTnAlMxASpWgJBMTG9AeIYVClMOiVpUuHCbeIKnwjkUbdNb0b432oUg43BuIKcOvvC0mCfFmlCoJkAqTmAnw2GwoAh9ScMgqRCe+ELJgSEmRGuk3pLGnCKS/mxmL3W5Dzh+0CBsr0H71cb7RN6wvQbDaevWlhOFegFIbUDcELMEbEQiruCwDqjBKB5FR1noKz8mHHTs1Yyn4LvHE/xqQ22VIVtmAykpOYBRBJANxIBikROCdDqmloV3onwWm28zEdZv60w9p8Q6wpCW1gqIlZCYifZCb7gGfSrXBmVPMtIeXZC1KlUqS5mkGRMWJPh6XjZjD+HjX/Hx8iGWahk58iGoibD9udeLjyqbiDOR0psbx4fZ1PsdJ0qosHrWkurRFtIZ+F4p0YLukqHdrU4VDKkkz4SZIOwGlxQ7/hiQRrJ++VHvw5wOHxHeMP5wsDO2UrUkFOixAtIJB65jyppe7B4WSCXbH/3D+nKs/Lq8eHI4Su++gixSyRTRyx/hqgq0lMa2rZKFpGvI+7S+tOHabhWFw6MjfeKeX7Kc5MDdRG/Qbn1pQw7JUspMwmJHnTeLJ6sbQF4qns8mSqxMkGJ9TvNY6yFbe+1FWWQqdIAjTpzqqrCEaEDzm339KOaLwNL5QN7uDG1e9xb+1Wi2D6WqfAYNK3UIP5lAHy1PwtW/LGoRcn0jO2UNfYnskHsOvvh/LcUFJTJBIToZGkm/uoTx7h6cBii2CSgjMNyB15wbV1bBsBDYiwArjfafH9/iXFzIKso8hb4mTXmNLu1eabf5eQUHK7HfsbLvjiE/lB1t+Y8ug+wgccn+JxA5PPAR0WofID3V0nseoJbT971zbi7gViHiIgvOn3rURRv6XFSzzfwiYycm2yFBhIE+/8ASoXUnNPO1YF/Y86s4dOYep/SvRzqa2oFqp1ArDD/AHaiHAMEFPpB0SCo+mlahoC+9XuApPekoAMC8mBFt/Wk9VDZik0ZdyyXGPY5rxwbw7ijslR62Bj41zzs4QziUzoRlnzvTT2hfX/CkZZkpzFMmEi5KuQsKTsRYgpsZBH1rJ0+FSwTkVwYZqPpyTTfzwNXbRYLbJPtBZTtMFM/NIpaY8KfWb/vTfwpQW2hSkgkpBM32E2MwPWktK4sLpE85jaedqb/AKblSi4fH/o5l0csGOKk02ywpvNbetsA8rDvJUg6X1sY2qDDKzOJAsZj60U/hwSeggb35UD+ozW/9B/QYVLE0/kp4pBcWtZupaioztmvF72Fr7AUwdlsIp1XiMttkZUxbOE5QrzCZFDkMpE6k7mPiOn70b7KY9tKSnOkKmSJE30tWVkk9roPq4+njpF/tGhGEaS42gSpYSUCyVlUkkCPCoAEyNYvND8B2iQp4NpSsKV/VlgZZnQmTyr3trjgtbLdoErVyv4U76xmjzpbUrunG1yAoG/K/noDFDxY1KC398g4SyR07cWOPa7AoWllw2CVBCze6VSRMXsof7jS5hFFlKktrUELJsvW++W0Ejlz50e4mVvM5EgAEoJKzyIVbLM+dLLwKFlJg5ZT4SQJkGbj1v8ArU4l7dthdNF+n+LH7WUOJtePN5Tt003FRJw41/T4Wq6SF7XJ9DFe90kEEmeVvX41px4ih9YlL3DV+HfDQhl9/RZUG0m1kpyrVHKVEf6BUPHu1+IZcUgJaUV3SqFDLFrjMQrTpB51r2e44GmS2pJguFUiDYhI2PMe4il/jnEEvYlSkkkAQOcDz0uTWesW/NJzVoy3KazuMXxY4dkuHJLQeX/MdeSFLcV7Xi/KOQGkDlQHtVwvunc6QBnkHz1Hy+PSjfY3HgYXxEDISDe0e0I9FChPa3iiHClKFBRnYgxXY3NZ2DxNwz19QJg05c5vfnpadTvUinQfauNoB+lU1OGMvSbTPp8q1cxMmNN+daNm8sijGiNagE9emlGuCsIUCruzKIgkb3jedqVMS/V7g/H1NLkmxgKH9QGl9JpzX5JZVUTHhkju56OnYviWJXh1NNoSVrASggxE2vPTSudP8HdYeS2+2tsnmAZCbnKRKTsNTrTX2U7WIU/qSNs206+76+7oHE8AnFsKbkSR4Vf0q/KofdxasaGolpLilwyuSUd/t6Oc8N4spttSUKBVlVkm3ivEwTvSUhQyiOQ+7018RwLzDLi1oWA3YlWUpknKI0JBVFxzpFQ+RT2hmoOTXkjI4xftCKFGKuYUhKCTqSfnqaG4R37+tXVOwm+hJ8vWtvHNbdwrqFuxr7m68SDA3opwXwhXhKpMmFlJH+5M/vS/hmVOOpQDqbn5/pXRcHwMBKQtu9okfEHfzFZOu1Nx2gIZP7WSm1YH41xEJYUAVwu0G4J3mb6TvSqxiApwAxFXO2rpRi1t5cqUBACfNIVJHM5vlQrhSpeTNxfXyNCxe3FXzyNZpevJS64OjYfs93uFWwgkuFADZEpki6U9c2h86RA5Ga0ESCDYgixB5EG3pXb+yDgShspbGYgXEA++8CkD8WOzCmMUvFNBJadILgT/AOm4bKzAaBZvm5ki1pHo83pycX5BSw5EvxJWxTwIJcF789bQeVGHXUoTA1PL2dNR+tBMJiJudB+lyfStOIYszEn37/fyo2rgpSi18Dely+nCV/IUXi5lIkxbr15XsaPYHiIKQM+WB+dBjymwpS7OYVTz4EnKNfkJ+9q6JgOyN83eKi1oHwOvzrPz7Mapl1q1uqQs9oeJNJKCMilHUpM+zEAjQQTbfWhCCXUKUNfM7c56/KqXaXGleJcuCEKUhJG6UKIB+tXOyzwSsZtyTcW2Hzo6gowsFlzSl+UZcHxANspUsEJACQbqkxZKZsDHyoN/FqUVqJ9o5pkWBMAGNYAielOPaIJdwS0N3cELRA3TqB1KZEDnSFwjFAiDpp9cw5dfIei2KpRcq8jEc0pJbuC0gJTJOonTX1PLf1qs7i7Rz09NKj4xiTmPW9tvvn1oOt886dhykHnqdsVFB4Pbj4EfI3qgVZXFE7XPO/8Aeun9mezyWuFp71KVKcJcUCJgqEJF9wgCeRJrnnacpStQQmBF7negYsynNxXgz/VqXBvhOInJ4dCTOmum5qF18b5Z52n4Cp+x3BRii4nOElIBEpkGZ1O2g99FMd2VWyCVKSeiZ+oq7nGMtvkl5VdvsAtOGbaWH3yrFDNcmqbD5C4Oxj3beVEO8kWojdGngkskQE4a0r0qryaO2Y4T4S+UeIWymflXVOznakLQEC8/fpXJcH/hr8j8hTF2dxZaWEASbEaes0rmxqa5DRXR07ivDm8Rh1tPEwv+kwQRdJHkQDuPOuIcb4UrDPraUZymx0zA3Sfd8ZrsWDzLgqPy9wFc6/ExxBxpCPytoCvO6vkRQNK2pOPgnKlViyyuKsFZy/SKpA1v3xiNq1FOlQu+VQydjMHmeKtgQPqZ5bV3bhGJQUpCXJMaApPwBmvnfg/Fw1IMgEySPKLim1r8QGmSFIzuEZCB7IlJJiTpteDSGohOb9pSWfJCSjGNoCfiaP8AmmJvN0G/VtBpZQuDI2oh2i4yrF4lx9QCS4qco0AACUjrAAvvQ2mIqkkwj7HHgH4hOMJynNbcQfOytLdas8S/EBDzTqFJWrvEqF8oF/ZMybg0jTWE1V4oN3RWa9St3gnZWdB9/SvHDc1EhcVKz41pHMgfSiSdkobux/8ALAMDxXOvzp//AOMp7sgBQUAYjnFqDcG7PrCBKR5Zh+lFUthJyq8BGx+4rE1E4zmPY8GGf3OITRPhOOyLHuqrxWO/dy6d4uI0jMYiq01stbkJp7XwdY7PY9DiwFE8zAO200C7fssofbcZCUlxKu8SDotCozEbEkkTvlnnSQnEKFgSPImvEu69aWjplGe9P9C88sptMmxa5N/7UxdjuxjmJIfWhX8OhVzHtkflSNSOZ86Vu8p14D+IYw2HaZSlScmaYyqClEyFeIiNVW8qLl3qH4a5K7uQ7x3MgEtOKSk6gKMHzGh8651xN5RUrMonT7tRPH9qi4pRkwSTEARNL7rpUZNdjhtXJ02m7Gj8Psell5alzGUCwnf9qb+NdpGFJMJcPLwgfM0t/h0wlXeiJVKfKL/vTZi+zCnBKUbWPhE+Uke/Slc2z1LkzvTTVs5ZxBwF0qAgE6e6dK0Lx2ox2m4Opmc6cpkR15xFj6UuldOxqStFlLaqMQmTUpwv/Uj/AFVth8TliJCgZkQQdLEfetWH20khaE+FRkgaoO6Y2HI0zGKaKJI0QS2khQ9oeEiCDtM+nwpl4Phw4tpQNgCDB3np6a0AX4gFG6Qojym5+EVvhnMplFjrEm+YwgH0qJ6fde1hFZ1LGYtnDMF1ZlKbW9onZI5kn3b2BNcex2KU64txWqiSfXYdBpRbH8QcfyhfsgmE7AASTHPrVZLPikp1TmM8om3pF+tDwaRwXL5ZDuXYPcwxSJPOPhNRUVebjKXBIvPnYn5gDyqjh2sywOZ8vT6UaeOnSKSVEaG5/WtnWMoBkEGYjprPKrqkpIiEjooKT8ZioxhTcqEBMADa83J5WoktPS45+v7/AJKlGvYokvDpBIKQCqI5CYNhyCd68dYSUylNpzdY0SOkm9R/bP5RwOitkNEzGwmiCsOJyhKScwSNeUqJ51iMN4CANQSecJi3mTHuqVpnfJwNip8O2oQsIJSDMwYt1rMVlkZREATvfeDRp9D6HC5h1y1qhSVJyBOyVpJhJAsQoag660pk9jq0WjGxl4T2wSGFKlyG8pIMc0iEmYJjah3He2LuIQtTaQ2mAnMpX8xQkjwJ2Mq1vHOhysQ2vDvAlKcrjayGxlSsnOChsctL9J0FWMTwwKdeAFkJDaMpGiUEuZQDeQCLzdYNJenjUtzXP8F8eFR5h++xXTh1EKUAYTEnYTYT514hgkEgEhIknkJAv6kCmnAcNQtHd5QCsZlAKUR/Q3Jm5zKWqBqB5TieEpLKQhOVLi0pUc1yASAFnRJzTMf0AamzDyossLFOKwCmp7grORZSm6E3IUdZzA3VqEZZOkq6GJsNwFsLTKEkAKPtKg5AAQZPtZwRGkC9d60aO9CVik8wpCilQII1B1FeIZJ6DmdKKcbQgEiD33eLzmTcbGNEyc1tYA51o6wClso8SQjxAahd5zDloZ5VdS4K7OWiqjCAic1hAJhUAnS8fSo8VhihakmJSYMGR6GieHcCk934UOG4VAyk3hJOgMGytPnUGGwYspcGcxuRtz6k11/IT0k0tptwLji8MpRSAQoQoHfkQdiK6D/+y2ytJXmbPdmRGcSrKUgEXIidQNqQ0pEBKwnxJB0AIJMzbSEj/dXjzYWJ8OsnSfFZIPQATHUUDJihkdyR3o8dlntL2h/iCACpcSATYRtA8qBvMFIST+YSPLrRYsJCkwEQVEJPhgQYuN5N55UNxypWY0Fh5Cwo0EkqRSePYuSACpk9K1Q3V1rDgROuwoqYJFYIraPvyom1wtSt48qk/wCC6b+ZJ94FW5JA58q1CqI4rCFGw9xFDli9duZ1s1Uqa1bFSa1IwzNq5NtlWzUInr51IGefyq62xGmvOrLOAKj9aMtxWwX3PTSve4+7UePC06kwBVdzAJ2I+FXpnWB1MVGUdKIONEciKgVHlVG2jikpFTB5WgMDkNPXn61ixU7LNJ5XyEhZoAIIjWNOk6VKHzJ63+EH51LhcFnk8qZOF9lCuAJFpk/pFLSmug0YvsVkPEeYtprv8/nWIxMADkfuedPD34fHdRJN9I8qrHsLAMma5yXlHc+GK7eJgE5QVWM8o5je3yqA4kzJ3k+/U+c71ef4eWnC2r0PSoX8LFcmiXuoGPHMesmt22zapUs3q8GwhOZX9zyFHXRRWVE4aL289h1qv30mBcD41664pxXIchpVtvDpA1FcXVvoqOrJJUdfv6Wr1p4G2h/e1HcJ2WccEkZE7SDJ/wAto9ah4h2UUgSDMdK60WqXYNWg/Gqzjd6JsOhUJyKkQCRccpO4vWPYSDUoo+Qc0gfelEmG0gSowN1bnokepqrhWMxA3NNuBw2HbKS5lUoaSMyv8qRf3D9aOkCSIsJdIyIUkaWTmV7hIT5md7CiLfClFMBt1QjUlKRy9kEHrpV1vtO0ghKmnLiRZM85KQSQPMc6tI44wq7b7f8A2SJ25md9fOipFkhW4jwZZEBlwDmIWPUWNK7uGIMKREeY+FdG41h1uJLjKlJgeIJVmFuhiY6TSHjXlGyznP8AUbHrcenvqkkQ0DUgCbyKtYURprVRxF7b29eVXWAEanT3moh2DYSbaSkAq1J0/tWzjpO8DbW/prUODbLiufnoPSiycjf/AFLi+5Fr20AmnYqygMW0TsqfnWf8PUdgB1V605cG7GOvI71w/wAM0TZRGZ1YH9CYOX3E++p8Xw/BBJQ3i3QsW/mIW2CRsCpsCamk2cID+DIOo9f3qm+wRr7xTZi+FZEpWXVALm5OupSYOxyq91AMQY5KBnaPiP0qs4HAxLc35Vdab8JqJbgIi/SR9RrV/BIrK1PDGMKsl4NhUmJ9okWFuprpXZbD5wVpBygxJuPT0ikJjhob8SjAUnaSqbi8Wg62M30Eiuydi2ArANrSCLExaesxuaQ/NK0Nv2woxPD5vBPp+1U3eHKNoj08+vShvEeMY0rNnmUQSjKEZYTHtmTKjMAVOf4sYZ12ZcQAsWvvaI63ArnlviiFipdif2n4JkxAUTOw5b0uYrDijWOwzy1IcUFeJQKlEzmEp8RgAC5iLxFVccyKGp8hNvAusseM15x5gjJaxBjXXf1099XGUeM1v2jwqylCwJQgGQNQTHiPMQB5VoxfCFtvYvEXtvAgT8Jpi7H8NC3wXBKUJUoWJEpKRfnE2HMUvsk3ULwD8o/WuhdgAkpUkyAQQFAgWuUxqJ6fCuk6QTDFNk3FOMrR7LaQkalQKyBH54UlKTeYClGOU1S7XFfdslBhtzMFqQCTIGYARJgjMbctab3eyDZWlQUqQCm/isr2oBOUE7nKfWt+IsNBsoKkpCYMrUAMw0J3vBB53qljDjwc54K2lCltkEKPiB20II1JHszfnXuNwl7VpinWhiGTBbSoKy5YIBUUlOfmCSR8fK/jvCdqvYFw7oVGPCkqnaB6XJ8tB60d7M5FIKsStYTMDIF6QJz92LJE6mgr6ITHLKnbfxH6UwcBwqlYR1ecpS1nEZUqGYpQUrMgg5TNiLAzIpyIkh94W5gW2C60W0tBWVTkwCTlHiWbnUChnG+0PD3AtAhZggrQyXEJJGuYC/pyoRwjhKjgGwuf577jq0kZZCMraBltBKhmH9q97X8CcYS0nDtrtOZLbUyTZCsyZVNjmkm/oKvT7L80KCQEuEIUZOhQSmdbEyCOk/WahexhV7RCtwoWNx+YfZ86sYrhikrKV2UCZsRexuKHOj4WqjKs0DBKoTvfy6+lXiyMxsD8634RhyqVz7MpGupifvrUragFG0n0A9anGuSkui1guHrVYEidhPz9aPcO4YhvFMNG4zJK9pIuEnpIGvWqPCE4h4+DwJ5pF/ubeZq73JQ8lCZzZiCZ8X9M30uDHKn4dAjrHHcC6vKWVhKFJAJyyUxJtcEA6fprXOnOzTzr6WlwXSpWYpSQkJ2KjG2pJMmj/C+26mVFpyCJEG8fLY0f4jx4hCUpH8x0gJAEmDuY1gXjkKGt0ODhP/FDgsMMLSZS0cipTYkhIStSd4iPU0hcQZTHgnLmETGkG9uo2rqXH+LsOYLFIcWUgHKCtC0ySYSUgiVCTEjeuTvvktjzE6VMenZJFicMlKZF5jep8CiqqnJQeh/SreCrI13ar4GsA1cJxjPdqbfUUIJQc2wg6LuLEn4GbV07s7jUYZBYJBCTII0AUAYsT864ZicVJyDT83usPr6V0Dh3G2RhG3EJyZFd2tsDQnxSmNQSZ/zK6xl04Lch3iftY9Y7HocIAVa5gaGOf1qbDcSaeSpGdCFFBzJKkhUa5lJJkWv5Ul4jtGyG4BPiVmV4Te4ASoASRcWNpieRGv4LE49ClOrTkBnuykkkDQzBSm/LrXRyc2yHiVUjXFcQlkNJAKu8LSlAbJJvI9qctjpPlQXiDWtYvMgltRAhQygWSkBUmP6RsB5Cp+JCRNCqmG8Csizh9PkKMOY/u2FqF4B/vQVR/mq8x8hVfjXET/hp0AlXrf6/KtSPKQumopsoNuApOYak35nl9adexBblYylK0EWBtBuDb7sKUMHgCuxICQJOmpi3w+FNPYbhgcU8SSkgpygQCB4r2/0/YqZdE4bTVnUcIqUAzNK3a/Es5CpxLQSJQFOAkkWKghKASQSIzSAD8dsTxN3CJzEFwRcp1McwbWFD3/xPZAzdySSIBgRa0T9/rVDEkldiLiMMt91ptGoQL8pNyTc2Ec9qZ+ItX5+lKTLyn8WlaQQVOJNvyib+Qiac+JC96uwGPm2IzqypSR6wOth8qc+w3Hk4cPNqiAQ4CowBISmFGLC0k/OkzCiFSaOcCjvnFFJc8P8Ah7K1gOR+WTyM+VOxEEPnGuPMJW2HHkFSG0uEA2VefCT4ZMG2umk0T7QdoFNIQpohQWDHPbT0Ncy7QSCFKwzCFHN4U5wZN/EkiwHTWTe9X8diwe6DClqQUZg2q+QkjwlWpH3aaInyXKXEnFEmfEpRMkXIAuZPPWhqsAkFaXJSUwb2PlcTbS1H14VLbGZ1YJIBCTHjOsEeo2pf4hjFPOqIk+K0gHw7AzsANDzrp/UhhVnhhZbyn2icyuhIFh5Ae+aG4fBKcdISPuKLrxSltIUqJKQTGhtrHxqLgp8YAtJud4G1/Ooh2Dn0OCH0YbDJSkQoiAbSeZ6SdPKhHAmcxViD7KZSmP6lWEb2kegG9D+0uNK1lI0Fo6CB9Y9aYneHrawbTZAmy1XkgkxEdJN+hpyPAEgOHSXBNw3BPXeBuJGvnRnG8cLK8qGyt2El1cAhpJlUAGNIjqQeVQdn8CVrWpWiVi26lgTA6AxJ6e69wfDJeexqyZTmbSnSPAghURrMfGrTaOFftnikOBIW0QpIzAqW2bb+yo+MwBGkXmlrDJBSI0VYj5ek0+cb7BIUFqQZUIIneZt52+PvSVYZTVuv6EdJm9cueuiQViW8mYG3T1FaMrUqwsOm/rVri5Ck5h0+dR4FrT41j6ziQxh5LacPcRAV961YwmO7slZBKfYebn2knS/MG4OxFeOIB2WI3FU3W1DxZgZEZolKv+8C4PWs6PI30FcI8lSkpLhSJkOKMGBoOU+msc6ccJxtbLZU23IMCSolJkaxoJF4FctS7Ei/l1/SjWK4w48lttIggRINikbnrtQ8mF3wXhlVcjTxDD5kLWrKSJJUAMqlEBMJ3OW1/jVTFH+WJvb7vVBtxxxKG1gjIYChpEzcRfz1q5xFUaaUCqdB7tWK6v8AFV5j5ChfFmiHD/1XHXTQ+YFEVH+ar0+VEX8e022O9AUDomAo+cEjTnIrUi+ELbVJcsWELUBCSd9PefvpXTPw74WpLBWsHM4bA2hJjqLE39AKXMJ2ww7ZGXBSBuVoBPp3ZjyBijLP4mNiAGXBbm2bekRYVLt+C0NsfI24tjNYibGZifI9elc/x/B0Yp51KZSG4SMiREiSq3K40q27+I7JBhDgJ5gH/wAiPhaqXZrjqS4oBSgoqK0zAnmLEjQfPlVWmuRhShN7Wy5wzgiMNJSSpRAEked4uPWpcY6CRcTvM/WrbmJ8O3w++VCMUsk2+EVWLsJOCiqQp4c6UzdkEoU6sKVClAJR1MSZI3gWHnS3gGCsj50xJwhYPeoNkQZiSARlVEb3kbRWnEw0M/E8c46P4Xu8yzqqBEb2PsmCPs1VxfDGMPCSoJcMELnxW8RCY5FKT6ihP/5C4y648cpU6lIhJnKkSEqURrAnTUzS/wAaxzjjmdZEm1lTpbbqKI5UEbM4lxErASB7IgTNr7ekC/KqyVqCSAYB1i1uu9QtA3jX9TW5QVAzaPv60FttlA0zjkqaQkKBUEAETcQINvStuDPgOCdAYPrv8KW3GyNJt1vRDhzxyiZKlHp1AirQfJSYyY7Cy+kiYKkn0Flj3X91O3FcQAkE/lAMeSVGPfy9KQ8a+QU30T8Rl095FNGH4h3jYkjMEib6pMGRzIVtyinl4BkWHxS28GCk+IpV5yqSTbzVRHgKu6w+X8xWpSjvaUCf8qR5zNCcO4QC2fyG3UG31y1JwfFHuidRnKDrewEHyMe886s+Thh4jxWABMXRPOIzGd7AUlYkZ1uEXEj3k2HnerHFcUc6t5Kr7bD00+4qFh5CMNc3IKvVU/SRXflRwqY0QCNp+tTYN+BYffxrTGLltZ/7fiZNR4U1jazmQzhdBJPEVARlKZ0KSJ9JtQ/FcSlRNhOoCcs9SLifKKtKXaqGISCKSgkvAebdFcPCanw2KUkgp1Bn9QelUSn7/WpWFUaSQFSdj7g8ZmQlY0O3I7j0qLGuyKVsNxJSNNJuKLO4uRINiKz5YXGVjyyqUaBGIdAcWToP0FCHny4oqO/wHKrHFnpWUjcj6R99KrEXttb9/nWnBe1Cc5W6NkivTb5frWyVQI0r1120etWJrgrmpGXSkggwRoRrUZNYDUg0+RlwPaSwDov/AFDTfUe6451YedCoKYjpelQq0rG8SUeyYmqbENrUuqlyF+HvR9++mTDY+0UmYV2imHxl6aixBMM4Z0F15xUK0bHkJza7Eke6qnHWwSkgaA/KbDppVfAYmxvEqUfWf2rfiGKlI+9jRL4otZpw9gFIPLIPofnUeNYACja6oHkY+tV8M97Q5pB+dR4x7S9VbR1kLoANuZrbhS4X5aedUVOX151jL0Gqp8g2HsS8SSZ6emo+NXOAcQIWgSbLA/yqsR99KDN42UmfufvSrXBXAlebkSfv3U1GRQbG3wFrykFeUxrtHw0Fe4XEBKW2wZHeyevn/pFAsNjCpxa+hA9ST+3pUTOKUMx1AOn35UTccFuPApUVC6FGR05g0FxeKlGvL/bRHF8RJRIPv0PmNDS5i3xqLDly8ulVc+DjbEvQ1HMz9+751ph3arYl2R7gK0adrOz+5hcboMl21VH1XqJLtaurpVRph3I9sLkVotYmRb72rUO7Vq50/tREUbJlqsanYxm06/OqSXLVohz3iocbOUqZri1S4T5fIV4LVq6ZUa2CrUVEHpcrQmvF615XHNns1sBUc16DXEG5qMqrCa0JqTrJ2lVaZcNe1lXRRG+HdIT7/nWy3SU1lZVkSQNOEK9DWr7hrKyoIKalXr1BrKyoRBNm+lWsG4ZFeVlFj2UL+FeIUY5A1u24QtQ2k/rXlZRTjFvECJsdqFYs61lZVJElZxVq9SayspefZaJMFVK2q1e1lLsKj3uga0eTl0rKypRzK5rTesrKuVZoTepU8qysqxyPXBb76VDNZWVBLMFZNZWVKORqVV4a9rKkg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87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"/>
            <a:ext cx="9143999" cy="6849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099" y="2133600"/>
            <a:ext cx="7543800" cy="3763963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History.com. Italian Renaissance. A&amp;E 	Television Networks. April 07, 2014</a:t>
            </a:r>
          </a:p>
          <a:p>
            <a:r>
              <a:rPr lang="en-US" dirty="0" smtClean="0"/>
              <a:t>Bio.com. Leonardo da Vinci Biography. 	A&amp;E Networks Television. April 07</a:t>
            </a:r>
            <a:r>
              <a:rPr lang="en-US" smtClean="0"/>
              <a:t>, 	2014.</a:t>
            </a:r>
            <a:endParaRPr lang="en-US" dirty="0" smtClean="0"/>
          </a:p>
          <a:p>
            <a:r>
              <a:rPr lang="en-US" dirty="0" smtClean="0"/>
              <a:t>PBS. PBS. April 07, 2014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14600" y="381000"/>
            <a:ext cx="4114800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Citations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864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93638" y="533400"/>
            <a:ext cx="3421129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KEY terms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1265" y="2209800"/>
            <a:ext cx="8345874" cy="34163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Humanism</a:t>
            </a:r>
            <a:r>
              <a:rPr lang="en-US" sz="2000" dirty="0" smtClean="0"/>
              <a:t>: Intellectual movement that focused on secular</a:t>
            </a:r>
          </a:p>
          <a:p>
            <a:endParaRPr lang="en-US" sz="2000" dirty="0"/>
          </a:p>
          <a:p>
            <a:r>
              <a:rPr lang="en-US" sz="2000" u="sng" dirty="0" smtClean="0"/>
              <a:t>Secular</a:t>
            </a:r>
            <a:r>
              <a:rPr lang="en-US" sz="2000" dirty="0" smtClean="0"/>
              <a:t>: Doing activities or other things that have no spiritual or religious basis</a:t>
            </a:r>
          </a:p>
          <a:p>
            <a:endParaRPr lang="en-US" sz="2000" u="sng" dirty="0"/>
          </a:p>
          <a:p>
            <a:r>
              <a:rPr lang="en-US" sz="2000" u="sng" dirty="0"/>
              <a:t>I</a:t>
            </a:r>
            <a:r>
              <a:rPr lang="en-US" sz="2000" u="sng" dirty="0" smtClean="0"/>
              <a:t>ndividualism</a:t>
            </a:r>
            <a:r>
              <a:rPr lang="en-US" sz="2000" dirty="0" smtClean="0"/>
              <a:t>: An emphasis on the dignity and worth of the individual person</a:t>
            </a:r>
          </a:p>
          <a:p>
            <a:endParaRPr lang="en-US" sz="2000" u="sng" dirty="0"/>
          </a:p>
          <a:p>
            <a:r>
              <a:rPr lang="en-US" sz="2000" u="sng" dirty="0" smtClean="0"/>
              <a:t>Sonnet</a:t>
            </a:r>
            <a:r>
              <a:rPr lang="en-US" sz="2000" dirty="0" smtClean="0"/>
              <a:t>: A poem with 14 verses, 3 quatrains and 2 couplets at the end</a:t>
            </a:r>
          </a:p>
          <a:p>
            <a:endParaRPr lang="en-US" sz="2000" u="sng" dirty="0"/>
          </a:p>
          <a:p>
            <a:r>
              <a:rPr lang="en-US" sz="2000" u="sng" dirty="0" smtClean="0"/>
              <a:t>Doge</a:t>
            </a:r>
            <a:r>
              <a:rPr lang="en-US" sz="2000" dirty="0" smtClean="0"/>
              <a:t>: The chief magistrate of Venice or Genoa</a:t>
            </a:r>
          </a:p>
          <a:p>
            <a:endParaRPr lang="en-US" u="sng" dirty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57586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data:image/jpeg;base64,/9j/4AAQSkZJRgABAQAAAQABAAD/2wCEAAkGBxQSEhUUExQVFRUXGBwXFhcYFxwYHRgYGBcXHBgXGBgeHSggHR0mHBwdIjEiJSkrLi4uHB8zODMsNygtLisBCgoKDg0OGhAQGzQkHyYsLDAsLC80LCwsLCwsLCwsLCwsLCwsLCwsLCwsLCwsLCw0LCwsLCwvLCwsLCwsLCwsLP/AABEIAO4A0wMBIgACEQEDEQH/xAAcAAABBQEBAQAAAAAAAAAAAAAEAAEDBQcCBgj/xABDEAACAQMCAwMHCwMCBgIDAAABAhEDEiEAMQQFIhNBUQYyYXFzkbIHFyMzNEJSgZKT0RQVVIKxU2JjcqHwQ+EWovH/xAAbAQEBAAMBAQEAAAAAAAAAAAAAAQIEBgMHBf/EADARAAEDAgMGBQQCAwAAAAAAAAABAhEDIRITMQQFMkFRYRU0cZHBIiNS8KGxFIHh/9oADAMBAAIRAxEAPwAP5PfIenzGnVd6r0yjhQFAMyJ79es+Zuh/k1f0rpfIV9n4j2q/BrTdaTGNVqWP2du27aKe0Oa10IhmXzN0P8mr+ldL5m6H+TV/SutN0tZZbehqeI7V+a/wZl8zdD/Jq/pXS+Zuh/k1f0rrTdLTLb0HiO1fmpmXzN0P8mr+ldL5m6H+TV/SuvW885tWoVhFGtVoWAk0ArurlmEvTPUVgCCvg2+NAV/KotSpdg4Zq3FLw1zIVNGRLX0zH0gUGAcEkHbGpgZ0PZu1bY5EVH/0UPzN0P8AJq/pXS+Zuh/k1f0rr1/MeY1OH4nhad19PiC1MggXK6qWV1IAkYIII8CIggg8VzivwlUniWv4OoxVa6qA3DsGKgVoEFDiHjBwdMDOgbte2OiH6pKd/wCNTz3zN0P8mr+ldL5m6H+TV/SuvW8cvF9hTPD11at53WiWVRBa02gWyBAIOm5Jzf8Aq3BDvRZFZa/Dsq3U6gKRJKzEEkHZsbQRq4G9Cf5u14cWZ++x5P5m6H+TV/Sum+Zuh/k1f0rq75PzitXpsnasta/iAjmmoS2g9oDmyMyJgzudEc743iaC03NX63jUpBbUhaL1CoAMSWKwZJ79TC2Jgy/ytrxYcy/72PO/M3Q/yav6V03zN0P8mr+ldaBy6nVU1RVe8XzSa0AhCq4aAASGuzG0ao+N4+vw3EFK1WaFcBaFW1B2NUnzavTBDfdbbEb51cDehg3bdqcsJU/fY838zdD/ACav6V0/zN0P8mr+lder8pavEcNwy1kqs/ZMrV+hJejP0pUWwpA6h6Ad99WlC6o5dap7IqAgAWLskuGKknBAjaQfyYG9Au3bVhxZlv3seA+Zuh/k1f0rpfM3Q/yav6V1bcPzviDyipxZq/TKKrA2JH0dV0Att2IXOrHnXHVqf9CFqn6aslKoSqGQyMxI6cGVjUwt6Ga7VtiLGZzVPbXkeY+Zuh/k1f0rpfM3Q/yav6V1pulq5beh4+I7V+a/wZl8zVD/ACav6V03zN0P8mr+ldadpaZbeg8R2r81/gzL5m6H+TV/SuoeM+SGglN3HEVTarNFq9wJ1qehObfUVfZv8J0y29CpvHaZ4/6PlfT6bT61DsjZPkK+z8R7Vfg1p2sy+Qr7PxHtV+DWm626fChxm8vNP9fgWlpaWszRFpa8uOct2rJVrjhj2jU1p1KPSy3EU2p1SQrMywdzBMRjPpKVZXm0zDFT61MEe/RDN1NW6kL8AhqGrkVCoS4E+apYgEbHLHcd+oq3JqLq6sk3uKjHZjUW0K4YQQwCrBERA1OnHUy5phusSCIP3QhP/h19+u+H4haglDIBK7d6kqwz4EEfloJchB/bU7QVWlqiqVRmM2BoutGwJgSYkwBrqlwKhGRiaiuWuFSGm8ksNtjJxtorSA0JiUBo8rRFpKhdEogKig4gLaA0zdjGf99Sf0FPtTWCxVKdmXGCVmQD4wdp9OitMxA3MDQYlKYeTNEUWoBqgpuzM0PBJqEl+qLhMmQDormvJ04iwVC8U3WogVoh081tsx4HGjKNZWm0za1p9BG41JqQZZj5mbnKrAiSfSd/9tVvEcip1KdWlUao6VvPDNPcBC46RgQFiDkQc6s1M7Z08apijlTQG4Pglp0xSlnUC3rNxtiIJOTjx0uC4FKNJaNMFERQixkgAQMmZPr0TpaBXKUtPyZorwrcIDU7Fplb8wxLMLvOgkk76n4vklOoKN7VD2DB6ZuiGUEBjjJgkZxqz1w1YBghPUQWA7yFKgn8iw9+pBlmPW8/vM70tR166oAWMAsFH/cxCqPzJA1JqnmLS1Dw/Eq82MDG8ekAj8iCCD36m0KKNC82+oq+zf4TorQnNvqK3s3+E6BuqHyvp9Np9aJ9ANk+Qv7PxHtF+DWnazL5Cvs/Ee1X4Nabrbp8KHGbx80/1+BaWlofmFZkpVHRb2VGZVkC4gEgScCfE6zNJEk8l/8AiFUipTaoCtRWpu93nIzhzVZLJasItBLkLJIx06t6nJqlzEMoDMxIlsg1FZZG2AD4jJHfoPk/lIzM5rvTCCp2Y6Alv0ArXu3auLSAwEbRk7x6JuNpg2l1mYiRuTEe/HrxqJBs1H1EWFKzlfKKlOoHdlbBByZJNLh0nI8aRP8Aq1IOW1BSsDLd2z1IM2sr1Xexu8YbfxA3GNWB4ynCm9YeChkdUxEeO4948dR8PzKk7WI6sYJ6ciAQDkYmTtoeOJy3KypyWof/AJNjvLAss0+hsnAtMHJz6WJGfk9RWp/fUuoZQzwAF4rLeiHpr/oXwEXic0oNtVpnBOHGwFxO/hn1A6f+40pA7RJMwLhPT52N8aWMke9LFPT5DVEBqt4mncSWBcI6klt8lQQRMeoGBOvJXNCvSdgxqoyXG4zIYB2UmAeoTG8eoA+tzJF7IyCtRioYEWi2nUckmdoQj167HH0iQBUWTJicwpVWx6Cyg/8AcPHSwV7ynqcjq3Myuq3GSstDC6iQhiIEIyz3X7HIJXK+VPSqXM9yhbV6nJAtQFDcxDAFZDGT1H0kzPzmkKipcCCGNwYQCrUlCnO57VSPGfSJLqcUigFnUAkqCTGRMj8oPuOkIFe+IUqOA5I9OwXqApWLZEBS8qBtDgifDO+IK4Xgai1qjlgVYEAS34pU/kMb+qJgd8XziilOpUDqwpqzEKwJNqsYGd+lvcfA6IrcbTQgO6KWyAzAE5AwD6SB6zqkVz115lPQ5JVUr9ICAV3mYRiQJAEkgkTA2EyZOoaPk9VVCvaSSlk3vv2VFZ/WjN/q9ertuZ0QLu1QC2+bhFtt0z4W59WdSUuMpsQFdWJEgBgSQIkgeiR7x4jUhC5j0KM8hq5ioLSZKXPDLfXIUkZELUSCO+mvdEEtyZuzdQ8Ozkh5JIG4Bunv7s++CDl5rRKhu0VVILAsbcAEk5jEAn1A+Gl/dKOT2tPEA9YwSxUDfe4EesaWGOoB8x5ZUqMpDpA7IwwPS1KreWWD94YMnFo0NwPJ6iMoZiTJmLmHZmnTVkk95qIGB36m8SdWzczogA9rTgi4G8ZBtgjOR1L+pfEaY80o4AqKZIUWmcm6NtvNbP8Aynw0JifEQS8LQC3YAJJOPAYX3KANT6ho8UjnodW32M7RPxL7x46m1TzWRtDc2+oq+zf4TorQvNvqKvs3+E6Fbqh8rafTafWid+bL8hX2fiPar8GtNjWZfIV9n4n2i/BrTdbdPhQ4zeXmn+vwNoXm3ACvSakWZbo6liQVYMDnByBg4IkapfK7mVSkGjtFRaL1LkRiC6/dd1HQoHVEi7AnBBm5Nza3hkaq7OT2tRSRLiilQwXAA6lQqGETOMnWU8jXSk5Go9Oo9LyVpKjLc3UzMxHeXpvTO8nZ2aSSSxJJOiDyCng3OCrMymR0l6qVXiRsXUHMxmI7u055SO1x8Mb9VVcZjek/uHjpuXc4FWq9OIMyhgiUFOgxmdmmqMf/AHpYKtRZVRPyRClJL3Aoqqrlc2lCpaViQUGRHf46n4Tlq0yrBmNqsuYyGe7ONwdDNz6nFSLgUVmMrPml1bAObShkDujxGuhzumTaLruoKLYuZSwYLJ7rSfVpYipUVIUhbybplQpaoQBG4G1OpT3A8KjH1galrchpuXJZ7nHUQQOqaZDjESOzSO7GQZ11yvnK1UBJCsKSVKg2ChkVpzmM7+g+B1BT5+oNa8FQhLCBnslpUXeownuNQbZ2xvpYs1JCOK5KlSmlNyxC3GRALF0dGmAIw7HpiDGn/s9O64yWLl2MxcTTWmQwGItVTA70U92uebc3WkHAzUFM1FB2IAM98nbMbSs7iYuK5+io1s321LQymL6YqypPrpNt6PESsEzIscjkCqgClnhGpC8gdFTswZKpJKhBB3MZOZBXHcpWqioWcAAjEZkRmQc98+Ompc4Q2Rcb4ItFwhjaH6ZhSe/0EnGdQcZz0U3YFSERirmJMCiKtygHYA5nSw+4qnNXybRpPaVASpUkFfNY1Sw82M9qfcPTJfGcrWoyMzNKWxEZtq06gnH4qa/lOnTmlM9oZIWmCWYqQsKWDQ2xgqZG+3iJgo85FzLUBU9p2a49FOLskSS4GPX3HSxPuKQt5M0jTNMs9pGcjfsjSvGN7DHhgY3k7huXKlV6gZpcyVMQGtUFhi7IUYmPRqvXyiUtMEUzTp1FJQ3EVBXO046aYI9cRotOdUyY6puCxbkFmVVn0Esu205jSxXZnMgbybpwwvqQyGmR07EMoINsghWI8DiQY03Fck2KObu0VzMYHbiq0dO+4H/p12/O1SpUSoCAKgpoQJkmkjwc79TH1L46VbnaylgJBcq/TJWFqmAAfOmnsJx6xpYv3Bqfk7TW61nAYqxHSRepTqm2c2AETHeADnTnyfplmYvUJYgmSuwaqbfNmPpXG+0eGiU5rTKI6ywqEhAsG4gMTBBjZSZn/caFoc4NRa1SnFlNZUn780Uqq2+BDRBE7erSxJqKGcu4DsVCh2YD8VudgJtUZAEemTMnRg1Qpz8/RSkSrmsBLFGpq8ooAljcjd2wGMjR3Dc3SoYW6cxgZio1NoM5tZTMd0HMjVMXMdqpYaE5t9RV9m/wnRehObfUVfZv8J0MG6ofK+n02n1on0A2T5Cvs/Ee1X4NadrMvkL+z8R7Vfg1putunwocZvLzT/UC47llKswZ1JIFuGYSpKsVYAgMsqMHGPSZhp8i4dCzWecWJlmIF5JcKpMKrFiSoABJyDqz1nfl3XNSqytVpKtOpRpdnVIgisaZNawjrEF1O0BCQRBnJVg8aDXVHYEWEPX8ZyKm3mgIS1zbw2XMGGBAudmwRk+vRPC8tp0yGAJYCLixJMqikkk5kIv6RrzTeUVvDFFKqy0D2dQ1LpIWsqkkrF5NKQIMz6M3HOOdGgJCX/Rs46tyqMwWACRNpzEb+gFKEcypwyH1OXUmuJprLBgTGSHCh875CifUNRHlFE/cyCSDc0gkySDMgkzt4nx1XHyj6gFVCL7Ae03muaSkdO2zeqfzgHlWSnadmkdmHjtc/UJVI8zwJH5DxwsRGVC9o8vppFqAQtgG8JAFoB2GB64Gok5LQAgUxGx3MgqqlTnK2qot2hRjA1Xjn7O4REWTVNHqqQVYCsTcoUwYpggHcPOwy9fmjdjxSza9CkxFTBkhagD7WgykxuDIIAglYYXpzLTiuAp1PPUNiNz3gg9+8MRPgTqJuTUCSTTEmZyc3Xz3/wDUf9Z8dVXEeVIVahsU2FlgvDXKKhgiDbcEBUncNiYz3xHlKFZlsG4CkvCmQ5WXggSVtA3nEbXJQuXUSxaJymiGVgglSSDnBYgt37FuqNpzvnT8Ryyk5Ysk3Tdk5lLDIB/Dj1aA4/mhpV4JBQpTlSYgu9QXAQSTgCPRjVfW8o2cCwokg5Dhsq/DRBiIK1T3T6tLERlRbyegpctpLeAixUm8bhrpukbZJJPiSScnUScnogghMgzNzTIKwSZk+au/hoPjPKDs+HFYqpJLrbfiaYqEhWjM9mYmN/HBbk/HM9Z1NS4fSwMYt4h1XYdywPy1bDC+FWQ48oowBZgKqDJwqBgq77AO3vOoanI0NRXUlYzEtv4ghhEwAZkQBtma7hvKdjRR2p3G1S4UmZNDtC6rB6AQUJ3BB8NWFXm5Wk9SwGx7cMIYdJvRu8AHbeVYCe+WKrajVDK3LqbFiyAlvO3yYAnfDQALhnAzqIcmoSD2YB/MZJbJzk9bZ36j46quF58QSrQ0ubWLRaO0VYYW4UXDPvjfUlPnrsR0IgvpoxZyT9JOwtAgxgzmRjOEkwVE5lv/AEFOALR0sXG8hjdLBpmTcZM5k+Omp8upqrqqgK4hgCQIChAAJx0gDEYA0NS5sG4luHgYDGbsyopGCsd4qf8A6+sCmbyptNSp0lbEIpl4Km2uzqenD9ABU7R+RWCMqKX1XlNFpmmDJJbJ6iUFMls5NgAk5xpv7UmwwIaIkMDUa6oweZlj4R3+OK/hufk1OzIS41HUG62VWq6dIyWYKAxHgQcDV5SaVBwZAODIyO4949OqYuxt1U70Jzb6ir7N/hOi9C82+oq+zf4ToYt1Q+VtPptPrRO/Nk+Qr7PxHtF+DWnazL5Cvs/Ee1X4Nabrbp8KHF7y80/1FoHmXF0KcGsUEyBcJMAie49IJEnYSNHa8z5VGqKtJqaVMKw7SncSAzJepABAFq3dStJUQJ3zU1qbcToPRUK6uoZTKnYjYjxHo9Ou9eZpcTxwpZWagBiUHUvZuVZgIireFBUYzgZkTPxnFCelmEkGKeQoqKAyj7xtYmPBcAnBSVaV9UPQ6bXmWq8Wt5ILOJKTSwD/AE9LzACYBqXiLj6/GT+r4sXAqSLiLhTyFFSuqsB94lRSJHgxIHcEjKXqh6PS1S8wqcQHpFAxHZ/SAAQCalG5oz1BDUIEnI79iuG4jiS4DLgPA6cPSucXsfuvaFMenbPSJl2mS60tecZ+Ip1qliMab1Cx6dhPCqWXxNpqmMyUEA7MTwR4gmt2hYfRjs4AAkPWAYYwxUUyQe87d2pIWnaZLrS15XhanE07yEdriGIZcmKHChmBwLsVMd5XVjxfEcQKVOwEs0hm7OSuD2ZancMEwDkRP3clbJVpxzLnS1Q8RxPEgEKC0VCl4VW6SrMjhARIBNNDt944HUCuMrVw4CL0xTMxIM1IrBj922nDL4mfOiNJMctepaDS15xOGqDhqBAftbg1Qleq7s3BZhGTMCT6N9P/AFvFGehlPSIFOd7CGDT/ANwIIaDGwEskyy+inotLVE/FcUFLWE4pPhRID2iqgU5LJDN+ajMRrrlfEcSattUdENns7NkoFTuYlmqiJ7vRlJMtYmULvS15k1OJNVHKGVuUkLIZWqcL3RI6b8ZgqYLDJQ4ri1HTTmJ6RTt7qpJEkCZVIyB1Z3kSS5XdD02kNUvD8ZWVgagJp2kkimVYdRtlc5IK7EGR5onF1qmDmwLQnNfqKvs3+E6L0Jzb6ir7N/hOgbqh8r6fTafWid+bJ8hf2fiPar8GtO1mPyF/Z+I9qvwa07W3T4UOM3j5p/r8C0tLXNQSCAYMYPh6dZmiUtPynotxAoKGYlyhcW2hgrNBE3R0kTEbeIOrlqqhgpIuaYHeYiY9UjXh+XeS9dalJjSpoVSkruvEPvTKCo6Lbi9FCxiQTPpvOVcrro9JqrK9i23XsTmlTUiCIPUpN0ybvHURVNmrTppwryLyrUCiWMD+dh6TOI06MCAQZByCPDVFW5TWaJcNDqxBZoa2uKgaI6WCC2Bgz4KNQHknEBSiuFFjBLajra5NSDhcg3A74K9+CB54G9T0bsBHpMD16apVVbbiBcbVnvMEwPyB92qz+gq9mq35FV3+sb6tjVtW6JMBlwcCPQNctyyqaKIzBmWoWLXMCV64yPvZG0DeIGNUmFOpbq4Mx3YPrgH/AGI11qh4flnEAqWqzDKW62IIFOgriIGSyORkDqyCGI1DXo8Q9eoFLKsi0lqgBEUiykWW2m1lBViRexjeJJUpovMv24hAWBYSqhmE5Cm6GPo6W9x13TcMAQZBEg+IO2vPPyevcxDqQwgqzsJS7iSEuAmF7VIPfZGN9FtwFaKChltRAri9lhhYQ6wOqLSLWgENvuCkKxvJS2RABAAA8AI9OujrzVfk3ElABVhrIP0jgdoKVRe0mJ6nKNHdZOSTPQ5fW7ULcwAlw3aVCAP6i8L4MezlYPd4jSRlp1PQUKququhDKwDKRsQRIIPgRpw4kjvEE/nMf7HXneC5JXVAj1BApoilKjCyEpqQFtgwylwxOZKkAEkyryziJFzrbaoZRUcBiBWDMDErJdG7/NjuB0kKxvUv9RJxClioIJU2keBtDQfDpIP5jVVyzltemTfVuJRgWLMZYlbXsOB97A8Y0GvJuItqdSqzyZWrU87sKdMGbZ85J/P16BGNlbnptRtWUG0kAkFgJzCxJjwEj3jVFT5RXBMuSpeY7Wp5vbVmC/tuq/6fQNPwnKuIVAGdXYMhMu/UvYotRb4lZqL2mBmBMSYSMDepe0agdQykFWAKkbEESCPy13qv5JwrUqS03AlFRZDFgxWmikgEC0SNvz7zqw1TzckLYWhebfUVfZv8J0VoXm31Fb2b/CdCt1Q+VtPptPrRO/Nk+Qr7PxHtV+DWnazH5Cvs/Ee1X4Nadrbp8KHGbx80/wBfgR1VeUfOf6WmGC3MxhVmO8AsT3ASB3ZIEiZFrqs5vys1WR0qWMgdMoKgZKgW9SpIzKqQfRsRI1mpqU8OJMWgJ5L+UA4mj2jmmCSSsG25AFNxUsSsXQckSDmCNWfC8wR6faSFUM6yxA8x2QmZiJUwZ2jVLwHkp2dJENdmKW2sFVSOzQImM7BQTMyZ7jGj35Gppql7StV6wYhT1VGqFgVK2lYqMII8O8TqJJ6PSmrvpXmHnjKeetMSD1DERM5xEj3jTDjqV1vaJd+G4TtO0ztnQPEciRphmUlkYRaQGRQs2kEEMoAI9AiDnTDkqr0rsai1JwtttNKdoAEQyKVO3nH0RTCGdQyvzBFdUJyVu3AASQLiSRiT3Trr+upzF6iSApLL1FgCAuZ7x69QcdyztXDXlYAGAPu1FeZPpUD+DkQcv5CtI04dm7MKBIEm2l2Qkj/l8BoIZGoV/c6faMhYAqbWJKgBiAwTJkkgzgdx1KeNpb9okTHnDfGN98j3jQlTlAaoXLH6ztIjv7A0SJ3i0z6/doer5NoykF2k0+yJhZK9mUBgYugnMZ9QA1CwzqWPEceiIHuBUsFBBBlmYKADMb40hx6QDco3ull6CFkhurcDeJ92dQHlQ7OwMfru2mBv23a2+q7Hq9+gn8mVKspquQwIMhZ6qRp4gfhM+v0Y0CIzmpcjiEwblhvNyOrbbx3GuP66lj6RIJgdQyZAgZ8SPePHQ/M+VLXtuLC2R09JIa25Z8DGRt37hSBqnk+pNxclitrG0ZxSEkCMxTHvPdAFIiM5qH1uY0kW9qiBbS83DzVBJYeIgHbw044+n3uozAllzttn0j06q6nkyjXy7Q6upFq4NQ1TcpKkqR2rDBzj0zJV8n1Z7y5m4tsNzUoVP96K+9vREuWKfUtE4lDEOpuFywwMr4jxHp1AOZ0+0dCwBRVZmJW0XM4gmcGVO/o0Ny/ka0nDhiYAwQvnBbbgYuHTggGMeuYH8m1Jk1XkGVkIQBNUwQVhhFVlz3QdxOqIZ1LLiOPRCBMksqkAjpumC2cDGno8dTYTegMBiLlJUEDeCR3jMxkaCo8jC4DtaHvVSFNssWZZABILEnfEwMaETyUQBYqNKxBhd1Xh1BIIg4oLIPi3oiXCNp9S9p8QrGFZSYmAQcHY+rI9+pJ1WcPygU3upsVkKCIAUgWz0gAXQsSAMHvAUCz1TByImgtCc2+oq+zf4TovQnNfqKvs3+E6Ebqh8r6fTafWifQDZfkK+z8R7Vfg1pusx+Qr7PxHtV+DWna26fChxe8vNP8AX4PEc58o6yy6O6W1nQ0xSuAp0r7mqSpY3BbpQi1SME7+socxpuCQcC6SQRFhEkz3ZkeIyMaE4nyepOSSau7mBUYAdoCKgidmB/LujRnDcEq3yF6/OhYBUC1QRJmFgfxtrJJPGo6mrUhASrztVqohBCuD1FWBuvoqgi3Y9qOrYe+HHP6Exc0zHmPiOy3xjFVDnx9BjpOSUQFFp6fNl3JADI4yWkw1NP0gbaan5P0F2QjEee+0UxHneFNB/pGlzH7fc7POKWOo9WV6W6lNvUMZXqGRtOu+L5pSpEh2IjeFYgG0tEgHNoJj1eImKnyOgttqEWk29b4B3QdX1f8A0/N2xqbiOW0qhYsslhDZInBAMA7gEid/cNW5PtzzOa3NaaBSxYBgSOhtgQCTjAyN+7UFfygorJJYgFryFPTYhckg580dw0XxPL6dSAwJgFR1EYMSMH0DQ39hoWlbDBkEXucFGQjztrSRHq8BqXCZfOTt+dUQYLHcjzGiRUNOC0RlxaM5MeOlw3NVZgpxfmlvLoFUsxUgFYYlY9APfpHktGGUqSGmZdu975BmQ1/VcMg7am/oKfRibDKyxMHPVk5OTk5zqhcvuD8XzZVi0FvpAhhW/GVa0gZYERGkee0MdRyFKwjZvNMLGO81EH+r0GJP7RSktaZZ7z1NAaZkLMLJyYiTkzqJOQUAVhCLbY63xYaZXF3jST9OpcqZfc5PP6JUsr/duBseB0I+YEjpdTHp9eujz6hnqPTM9DTjtJIEZjsqm34fVI9LycQM2T2bKEsDVB0BAthN8EYmYB9OuuN8nqbxbK9Ut1VM5qHdXUjqqOd+/wBULlil3LCrx6LEk5AbYmFOAzQMCe8+nwOh/wC90Zi4zEwUYGCaYByNvpF/8+BiWry2mxRnBZlW2Sx6gYkOAYYSJhpzqNuS0TEoekQDc0wLYBMyR0rg+GqYpg5ycjnlDvYjzzlGXFObzkZAOJ8fWNSnmlMKHJaCzKOlpuUMSIjwU52OI3GuavJqLKFZLlF3SxJHXfdgnvvb367fllMoKZDFQZEuxMwRJebjgkZOxjS4XL7g78+pYAuYllUQpHnOiTJABALrMeI0k57SOQWtIUj6OpJvJCkArsY12OS0cdJwZHW2DdTb8X4qaH8vSddpyikLYU9IUL1NgISV7+4k6lyzT7kK+UNArdc0ePZvtajz5u1rqZ9PoOuOK54FR3UXAKxTcEmmxSqGESoVgBPp1IvIaAW0IYi2L22sRI3/AAoo/LXdXktFlgqYlzhmB+la6oCQZIZskbYHgNLj7fcORp8fDII2MaG5t9RV9m/wnU9CnaIknJOSTuSYz3ZwO7UHNvqKvs3+E6pgnEfK+n02n1onfmyfIV9n4j2q/BrTtZj8hX2fiPar8GtO1t0+FDjN4+af6/AtIaWhuO4+lRF1WolNfF2CjG+/o1maSJOgL5R13Th3anhpUbqptaoqvYWIW+0m2TF0a8ty3jGocXWa09lmlaKxaGROHZu0BnKl365JJJB+7r2a8RSqyl1N8dSyrYIByvhDD3jT0uBpISVpopItJCgSPAwNvRqKh7MqIxqtVNf+AHLecGtUqKFW1aYZeqST2temZxt9EPfoDl/P6jC6wVC6K6qrRB/p6dQovTJBloJ74G2R6QIO4DXD8OpEAW+lcEeojbVMMTb2K/jOdKlNKgAYVGtpm4Kp6HZWZzhQwXB8Svjoaj5QS4QotxdgBeAbVdVnO7CQSB3R4jV5YIiBA7vVtpdmPAeO35f7aBHN6Hn08p+lGakAHRXH0k+fSq1FB6R3UyD6SN9T8u5waj1W+6lJWCyMMKnEI3VjB7Mb7ejOrfsV/CvuGuhTA2A92oFcyLIefPlSoMWZiYLQZt4kkEFQZBoEf6vRmU+UOYNMTMDr7+0oJ+HwrKfyYeBN12S/hG3gNtN2K/hX3DQuJn4lF/8Ak4gTTFzAFR2igGVcxcwADdDQO/fGYOTmpNJ6vZ4WoyABpJtqmmTtvIJCiSdhkxqwFJfwr7h3baXZiIgR4RqkVzeSHn+H8ouprgGViDTNwEArwvT5u01pB3O0baflvN2rVKZDQjkEL0mA3DCpEgThtX3ZL+Ee4acUlBmBPjA0Kr2ckKSn5RS9nZgMSyrL4NrcQpuNvT9QY384enS/vbNw1esqqpQSgY5ANJHF47j1bau+xX8I9w9f++namDOAZ3kb+vQmJvQol5+oY0plrrA5cRM1QbiFhYNMgYMkqDnXXk7zvtwimC3ZoXa5ZuNOk02DIBvwdsekauuyX8I9w/8Ae7ThAO7u/wDA7tArmxodaWlpDQ8xaF5t9RV9m/wnRU6E5t9RV9m/wnQybqh8r6fTafWid+bL8hX2fiPar8GtN1mXyFfZ+I9qvwa03W3T4UOM3j5p/r8Da835RcITxFOoWqBbQCESox+jqByqlDH0gNpVgQ1o3tjRfF+VHD02IZmgMUvCllvE9AjN0gqMQWBUGcasuA4xK1NaiSUbzSVKyJiYIBjWVlNZqPp/VB5DyZ4duFV6Y4dkql6YNtMkChCEkOBaxUvUxJMg4MRr0PLK1dmfthChRaApF0s4umd7Qpt7ro1ba4pVAwlSCPEGRgwc+vREgtSrjVVVLnm+XVuKWlTUIQVRVNynzf6dTfOTd2soRBIGYMZP5XxfEPUiohRY2KbyqENfdAIa9SsTsYHfZU+KRiQrqxEyAQSIJUz6mBHrBGlQ4pH8x1bE9LA4Oxx3aQRz5n6Si4XmHEvBiUJILCmZRgawELMssrTznc+Mr2eO4uCTSz0mACd1a5QY3DAd5UiOpbum9p0wohQAPACB/wCzpkrqQWDKVBIJBBAKkhgT6CCD4QdAr0nhKWnxvFYJQ+eAy2EWiSGtaSHGxB6RE9Ui3UVPjOJuUtSPeGYIcKXoyyzB2Lm0iQVPnwC3oabggEEEESCMgg7EHw11pBMxOhScu4viTUAqrC3EYQgW2Aq8zgk93dMd2oeIqV3tDqwUul4CbRVIZdjchTM/zAvmqAEKSATsJyY3gd+u9UY7zB53mqVu2HZ32payQtyg9jxIOwz1WCCTuPRpNxnEs0WugupnFODHaIHGQZBUk+MeEEa9FpaFSp2PPc0estao1NXYhEFPouUNFctB9JsBOdxMRKz8DXrtWAK20z2jN9GRJHY2CSe+5/XZq3eqoKgkAsYUExcYJgeJgE+oHTvUAySBkDOMkgAeskgfnoTHaIPOB+IWoGAdiHdTcmOzbikCwQAIFElpzt6xp34/iws9m0mmDFmRWKMWpxJ6QwENMG6JODr0muabhgCCCCAQRkEHYj0akFzE6FbxteuKltNen6ODEg3OwrSe4okMPH07CLl3b1Lk4hYFoyIEmCrKIMjqUuD+FlG86tE4hSFIZSGMKQQbiATC+OAT+R1LqmOK0QUJ4qvfL3rTU1MqlwItlCRbdIEiNp7zq9GuaVVWEqQw7iDIMGN9LtFutkXRNsiYmAY8JG+hHLPI70Lzb6ir7N/hOihoTm31FX2b/CdA3VD5X0+m0+tE782T5C/s/Ee1X4NadrMfkK+z8R7Vfg1p2tunwocZvHzL/X4PGcZ5NVG7VKYZSWJSq7oQih+2QJaof662b5hQYJ2Nlw3DcSwWF7BVWkqJeDbYx7UELKkOnSuTEA9J16GNA844mrTpFqNPtXkC2QBB7z6P/wC92soPDNc6EsCf0VccNRVXPaqFNRi7EM1pDAtuVLHuiMGDFpAqcr4sK60mtuBK/SEWuTxJnY466ONuk4Pe1DynqnsCaClXs7UpUJ7MV2toOtyreGIk7EAjXoeE41KlNKinpcAicHqAIB9MHbTUrsbNUQA5XwLpVZ2Ag9pEGfPrM4/8HQLcq4js6FtiPRQibsuTaGpggdKkA9XcQpjGvQNWFpYdUeBHrjJjbxOuw4MwQY3g7evVMMxZk87xHLOJYMtxtNMrBrMSSQpWSFGQQRPgdzJAL5ZwFRGq3ea/aEC4kAtVqMDHd0sJI8O/Vl/WJMXrMXESMLJE+qQRrs11GCyz6x37akBajoiDz3Dcp4hEVQ7dNIgL2rQKgp01UzvbcrGMgTtmA1EcQtZEcsRN2GPmmtVgTENCFQwJMBR45vqvGKrIu5digjMMEZ4PhhTpqXGqxYZAUspJgCVIHjPfoZZixdCm4/lNYvVamYLOz0z2hFpPDJTXHd9IpJAwR47alfgeJuBD7M1wvIDAubCMdNqGCO8x4A6ujVXxG07jbx1y3EoGCllDFSwE7qsSfUJGhjmOtYq+K5fXelSC1StRUtqEO0TYOoRFzB1XfuLeOoeK4Pii0q0ArmKrYJgmAR3NIHoj1C5q8Si2yyi8wmR1GCYXxwCfy068QuMgExgkTmIBz6RqhHr0PO1uV8W1sMso7tTdqjGwGnxCICsG4i9DccxPhkyhy6qSTULEWSqmqWtqXswzaAYwQSDEDw1bVeIRFZmZQqAlyThQBJnwxrjh+NR74PmGGmB4Z9Wd9Qq1HKmhX8p4Csjs1VrpphAbm+7UqkSpJAJVlyDuD3ah5JwXEo6ms5YWw30hYT2XDiY/71qmd+r0wLsVVOxB/P0T/tnTNWUTLARvJGPXqmONb21PP0eWcSsBWKrJJAqeNPiQbZBA6mpHaOkmJ3NqcLxBooA47UMSTLAMstAbJbYjZsEfeAg2ZrqPvLjByN9492mbiVkCdwTPcAI3PduI1CrUVVmDzj8r4tUdabWyCV+kItc/1OdjiWpY26Tg98tbl/FF2eVk9JiqwuTtHICm02QrLtuVjvnV7R4pGJCspKmCAZgwGj3EH89TaQVaqzoQcGWthplYW4mboUS2w757u7UfNvqKvs3+E6L0Jzb6ir7N/hOqeacR8r6fTafWid+bJ8hX2fiPar8GtO1mXyFfZ+I9qvwa02dbdPhQ4zePmn+vwLXLqCCDscH89daofKHmD06lJFqFAwY9ApM5YMoUFHMlTJHRmSNu/M02NVywhBy3ybqUyA9ZXRRSUAUyrEcPd2VxvIJkgmAJKjbUnC+S4S36SQAAQUBBAp0E82Yu+hUg90nB0fy3mtKotO2reXEAlbSWsvtIgANbm3cDu0qPOKcG8hCHZIydqrU0JMYuKwAdzgTqWPVX1ZUH4fkASi9G8Q9Nac2RFi23ROTp6PIQFrLeQKyGmSoClZes8gyc/Sn3DRKc6oEAipvA2bvsjETB7RM/8w1LxHMaaMVdwpAuMg7ATvttmNLGOKoVz+T53FQBsExThSwctJW7INxkTJ3kHUVbyWQqygqoa7amMBuHWjAgjYCdWvE8ypU1DO1qkEgkNsolicYAAJM9w1FU53QUSagETODItLgyIkZRhne06QhUfV5A/DcjtqLUNSYe+LIk21l/Fj60nA3Hp01fkAapeXHn3xZP/wAlN4mfGnH5nVgvH0ytwOJK7GbhMgLEk4J22ztqJub0Ru/hi1jM7RAz+WliYqkyVnCeSyotnaXAKqqSsMtq0gbXDBgD2amAcHvOADeL5Nf2f0hBpoFBtHUQ9FwTECLqQkAQQSMakrc3RXpgnoqIXDiSPOpgTAwDeOokDSHO6GD2gEiRIYYgmcjbpaD3wdLFV1RbnB5OLEUN5tR6uRIJqdrcsTgfSGM4gb6CpeS4X74mImwf8Ph0nzv+iD/qOiuJ58ixaC/UgOCALq60W7vOViemO7RfD80pVGVUcMWFwGciA35G0gwcwdLCaiXA6fIgKVamXntUandaLgpDxcfvEXnOPVMkx1OQS/adpDXFsJiS9BxOciaIEf8AMcggHRzc3oggX5JAACsZm6CsDI6WyMY0/Fc1pUyVdwCMkQTGAcwPAz6s7aWJiqSCcFyIU6gcOYDF7bfvMrqQDOFhsDujfQlDkjs79oFC9reJQHav2oAN5kEkzKggnGNWtbm9FCQ1QAiZmfuhie7wUn0xqapxqKASYmYwZgbmIkAd59OqMbyuXyeWAL2xaFIABtSoXEn7xIZlJ8GPeToheUqKHY3EjEE7gKRaJUggqAACCDgGZ09TnNFZl9pB6WxGSdtozO0A+Gpq3H00YqzAEAEjOAxIWfWQQPGNLBVqEHK+WdjPXdJBJKgGRSp09xgTZO3fqx0Fw/NaLlVRwS0wM9wkjbBjMHOjToYOmfqFoXm31FX2b/CdFaF5t9RV9m/wnQN1Q+VtPptPrRO/Nk+Qv7PxHtF+DWnazL5Cvs/Ee0X4Nabrbp8KHGby8y/1+Baq+Z8ip13DsWVhAlbTNjFkkMpHSxJBiQTq015jyx4pVakrGZDE0yXUMLqahr0IYMrMAAAxNxgd4yU1aSKroaW/B8mo0rbFICkMBcT1BOzvMmS1mCTvuc5039lpSTBljLZ3IqNVWfU7Fh6z3Y1X8k52rIqimyw/ZPL3w5eoshm6nQsh6++QfGJv71Y9VWBaxycQCKf0QwPvEF/d6SAVjJUqYlTmM/k8oZDTYqF9JJkLTUHeDAprgjcTo6vyum79obrtvOMbQcTG3d/96Bp+UalQezeSoZRKyQyKwUZi4zgeg51PxXHMtezNpWlAEec71AZJ7jaNtLBczmSVuTUmprSIIRVZAoMdLqVYfpJHo7tcPyGibzDdYZXhyLg7OxBAMGGdiPC4xqCl5Qq1gCG591uUFbXRKoMkAlHeCAfut3wDL/eZpCoqZ7WnSZWJUqXdFM4mRfPp3BIIJWEVEJ6nKqbLabvP7QEMVYP4hhBHhHgSNjrj+yUrruuZnzydjPefHQHC89NqB1YuT922H+jruME4+qO3fHdOi+I56i0VrWkg3YGCBTDlpBgyLYggEE5jMLDDUSwR/aacUxBimnZrk5SUNreOUX3eBMx/2OlEdY6OzMOyynVAMESRc0HcToDifKQRUVVK1Ar2XFYJQ8QCd/GixjwI9MTcz5o6CmFAlqd93fipQUgLEZFTedLBG1JgITkVERAbDXecfOFUVZz/ANQTG2421JwPKKdEygYYAi4kG1QoYrMXWgCd4A0EfKFRcSrgKFu2IXqrqTIzE0iCTgYOBJBXHc1CP2drE23SIwCKhkT4WQfAsvjhYipU0U7pcopKVIBFhlMnpyxtH/LLHHqGwEPX5apZ3A6nEMCWKNi2WSYJt6Z9XhoP+/KMMpkdmBJAkVQgpt4AFiV9aNE40RwPNRVYpYyNYHhoOCFJgglWgtBtJgjOCshD0udJyimDIvBsCHraGCggFhMFoJ6jk9+wh/7RStpqAVFKbLWKwD5y4Pmn8O2BEQIpOH8oHNGm7EjpVqrQO7hFrt2axkGe/O8d2repzQ9mHCDNVKZBYRDuq3ArM4IIGNLFc2ompwfJ+j1YfqBB6yZBBU7+gnRHHcppViDUBJAgGSCPSpEEGYOO8A7gQE/PwaFWqiSUoDiFBOGR0dk6hMHoIIzGN51z/fezd0qD75CEEAefRQKT/wB1Vc9+fRKwip/sNHKUBZlaorMIJvYyQIvIJgvGLvV4DVhqr5dzkVntCMsDqlkNr202sIDGTDjIkYOcibTVMHYkX6haE5t9RW9m/wAJ0XoTm31FX2b/AAnQjdUPlfT6bT60TvzZfkK+z8R7Vfg1puvm3ya8sOJ4FXWgUAc3Nct2QIxq4+dbmH4qX7Y/nWwyoiJBzu2brr1azntiFN70PxXBU6sdoivExcAYnBjwkawz51uYfipftj+dL51uYfipftj+dZZrTWTc+0ppHubqnDIsQii0QsKBA8B4D0aX9MkzaszdNo3xn14GfQNYV863MPxUv2x/Ol863MPxUv2x/Oma0eD7T29zauL5LRqWyigKCICrBBjBBUjuwRBGfHRjcOpMlVJEQSBIjbPo1hPzrcw/FS/bH86Xzrcw/FS/bH86ZrS+EbV1T3N2bh1MSqmDcJAwTuR4HO/p039Otttq2zMQIxkY/LWFfOtzD8VL9sfzpfOtzD8VL9sfzpmtJ4PtPb3NzHBU/wDhp+keBHh4E+86d+FQgKUUgbAqCBM7D8z79YX863MPxUv2x/Ol863MPxUv2x/Oma0eD7T29zcjwNI//Gn6B4k+HiSfzOu6nDI0XKpjAlQY229w9w1hXzrcw/FS/bH86Xzrcw/FS/bH86ZrR4PtPb3NzHB0/wDhp+keJPh4k+8+OoK3Kqb1e0YBjAGQp2mIJFw3OAY1ifzrcw/FS/bH86Xzrcw/FS/bH86ZrS+EbV1T3N1bh1ItKqVItIgQVGwI8PRp1oKCSFAJwTAyNgD+WsJ+dbmH4qX7Y/nS+dbmH4qX7Y/nTNaTwfae3ubmvBUxEU0EbEKMYjGPDHq10vDIFChFCjIW0QCDIIG2+dYV863MPxUv2x/Ol863MPxUv2x/Oma0eD7T29zdhQUAgKsGZECDO8jv1weCp5+jSCCD0jIMSDjYwPcNYZ863MPxUv2x/Ol863MPxUv2x/Oma0eD7T29zdP6VJmxZgCbRMKZUTHccjw1NrBfnW5h+Kl+2P50vnW5h+Kl+2P50zWjwfae3ub1oXm31FX2b/CdYf8AOtzD8VL9sfzriv8AKjx7qylqUMCp+jGxEHv0zWhNz7Qi8vc8Tp9Np9ap1Z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7475" y="-1951038"/>
            <a:ext cx="3619500" cy="40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xQSEhUUExQVFRUXGBwXFhcYFxwYHRgYGBcXHBgXGBgeHSggHR0mHBwdIjEiJSkrLi4uHB8zODMsNygtLisBCgoKDg0OGhAQGzQkHyYsLDAsLC80LCwsLCwsLCwsLCwsLCwsLCwsLCwsLCwsLCw0LCwsLCwvLCwsLCwsLCwsLP/AABEIAO4A0wMBIgACEQEDEQH/xAAcAAABBQEBAQAAAAAAAAAAAAAEAAEDBQcCBgj/xABDEAACAQMCAwMHCwMCBgIDAAABAhEDEiEAMQQFIhNBUQYyYXFzkbIHFyMzNEJSgZKT0RQVVIKxU2JjcqHwQ+EWovH/xAAbAQEBAAMBAQEAAAAAAAAAAAAAAQIEBgMHBf/EADARAAEDAgMGBQQCAwAAAAAAAAABAhEDIRITMQQFMkFRYRU0cZHBIiNS8KGxFIHh/9oADAMBAAIRAxEAPwAP5PfIenzGnVd6r0yjhQFAMyJ79es+Zuh/k1f0rpfIV9n4j2q/BrTdaTGNVqWP2du27aKe0Oa10IhmXzN0P8mr+ldL5m6H+TV/SutN0tZZbehqeI7V+a/wZl8zdD/Jq/pXS+Zuh/k1f0rrTdLTLb0HiO1fmpmXzN0P8mr+ldL5m6H+TV/SuvW885tWoVhFGtVoWAk0ArurlmEvTPUVgCCvg2+NAV/KotSpdg4Zq3FLw1zIVNGRLX0zH0gUGAcEkHbGpgZ0PZu1bY5EVH/0UPzN0P8AJq/pXS+Zuh/k1f0rr1/MeY1OH4nhad19PiC1MggXK6qWV1IAkYIII8CIggg8VzivwlUniWv4OoxVa6qA3DsGKgVoEFDiHjBwdMDOgbte2OiH6pKd/wCNTz3zN0P8mr+ldL5m6H+TV/SuvW8cvF9hTPD11at53WiWVRBa02gWyBAIOm5Jzf8Aq3BDvRZFZa/Dsq3U6gKRJKzEEkHZsbQRq4G9Cf5u14cWZ++x5P5m6H+TV/Sum+Zuh/k1f0rq75PzitXpsnasta/iAjmmoS2g9oDmyMyJgzudEc743iaC03NX63jUpBbUhaL1CoAMSWKwZJ79TC2Jgy/ytrxYcy/72PO/M3Q/yav6V03zN0P8mr+ldaBy6nVU1RVe8XzSa0AhCq4aAASGuzG0ao+N4+vw3EFK1WaFcBaFW1B2NUnzavTBDfdbbEb51cDehg3bdqcsJU/fY838zdD/ACav6V0/zN0P8mr+lder8pavEcNwy1kqs/ZMrV+hJejP0pUWwpA6h6Ad99WlC6o5dap7IqAgAWLskuGKknBAjaQfyYG9Au3bVhxZlv3seA+Zuh/k1f0rpfM3Q/yav6V1bcPzviDyipxZq/TKKrA2JH0dV0Att2IXOrHnXHVqf9CFqn6aslKoSqGQyMxI6cGVjUwt6Ga7VtiLGZzVPbXkeY+Zuh/k1f0rpfM3Q/yav6V1pulq5beh4+I7V+a/wZl8zVD/ACav6V03zN0P8mr+ldadpaZbeg8R2r81/gzL5m6H+TV/SuoeM+SGglN3HEVTarNFq9wJ1qehObfUVfZv8J0y29CpvHaZ4/6PlfT6bT61DsjZPkK+z8R7Vfg1p2sy+Qr7PxHtV+DWm626fChxm8vNP9fgWlpaWszRFpa8uOct2rJVrjhj2jU1p1KPSy3EU2p1SQrMywdzBMRjPpKVZXm0zDFT61MEe/RDN1NW6kL8AhqGrkVCoS4E+apYgEbHLHcd+oq3JqLq6sk3uKjHZjUW0K4YQQwCrBERA1OnHUy5phusSCIP3QhP/h19+u+H4haglDIBK7d6kqwz4EEfloJchB/bU7QVWlqiqVRmM2BoutGwJgSYkwBrqlwKhGRiaiuWuFSGm8ksNtjJxtorSA0JiUBo8rRFpKhdEogKig4gLaA0zdjGf99Sf0FPtTWCxVKdmXGCVmQD4wdp9OitMxA3MDQYlKYeTNEUWoBqgpuzM0PBJqEl+qLhMmQDormvJ04iwVC8U3WogVoh081tsx4HGjKNZWm0za1p9BG41JqQZZj5mbnKrAiSfSd/9tVvEcip1KdWlUao6VvPDNPcBC46RgQFiDkQc6s1M7Z08apijlTQG4Pglp0xSlnUC3rNxtiIJOTjx0uC4FKNJaNMFERQixkgAQMmZPr0TpaBXKUtPyZorwrcIDU7Fplb8wxLMLvOgkk76n4vklOoKN7VD2DB6ZuiGUEBjjJgkZxqz1w1YBghPUQWA7yFKgn8iw9+pBlmPW8/vM70tR166oAWMAsFH/cxCqPzJA1JqnmLS1Dw/Eq82MDG8ekAj8iCCD36m0KKNC82+oq+zf4TorQnNvqK3s3+E6BuqHyvp9Np9aJ9ANk+Qv7PxHtF+DWnazL5Cvs/Ee1X4Nabrbp8KHGbx80/1+BaWlofmFZkpVHRb2VGZVkC4gEgScCfE6zNJEk8l/8AiFUipTaoCtRWpu93nIzhzVZLJasItBLkLJIx06t6nJqlzEMoDMxIlsg1FZZG2AD4jJHfoPk/lIzM5rvTCCp2Y6Alv0ArXu3auLSAwEbRk7x6JuNpg2l1mYiRuTEe/HrxqJBs1H1EWFKzlfKKlOoHdlbBByZJNLh0nI8aRP8Aq1IOW1BSsDLd2z1IM2sr1Xexu8YbfxA3GNWB4ynCm9YeChkdUxEeO4948dR8PzKk7WI6sYJ6ciAQDkYmTtoeOJy3KypyWof/AJNjvLAss0+hsnAtMHJz6WJGfk9RWp/fUuoZQzwAF4rLeiHpr/oXwEXic0oNtVpnBOHGwFxO/hn1A6f+40pA7RJMwLhPT52N8aWMke9LFPT5DVEBqt4mncSWBcI6klt8lQQRMeoGBOvJXNCvSdgxqoyXG4zIYB2UmAeoTG8eoA+tzJF7IyCtRioYEWi2nUckmdoQj167HH0iQBUWTJicwpVWx6Cyg/8AcPHSwV7ynqcjq3Myuq3GSstDC6iQhiIEIyz3X7HIJXK+VPSqXM9yhbV6nJAtQFDcxDAFZDGT1H0kzPzmkKipcCCGNwYQCrUlCnO57VSPGfSJLqcUigFnUAkqCTGRMj8oPuOkIFe+IUqOA5I9OwXqApWLZEBS8qBtDgifDO+IK4Xgai1qjlgVYEAS34pU/kMb+qJgd8XziilOpUDqwpqzEKwJNqsYGd+lvcfA6IrcbTQgO6KWyAzAE5AwD6SB6zqkVz115lPQ5JVUr9ICAV3mYRiQJAEkgkTA2EyZOoaPk9VVCvaSSlk3vv2VFZ/WjN/q9ertuZ0QLu1QC2+bhFtt0z4W59WdSUuMpsQFdWJEgBgSQIkgeiR7x4jUhC5j0KM8hq5ioLSZKXPDLfXIUkZELUSCO+mvdEEtyZuzdQ8Ozkh5JIG4Bunv7s++CDl5rRKhu0VVILAsbcAEk5jEAn1A+Gl/dKOT2tPEA9YwSxUDfe4EesaWGOoB8x5ZUqMpDpA7IwwPS1KreWWD94YMnFo0NwPJ6iMoZiTJmLmHZmnTVkk95qIGB36m8SdWzczogA9rTgi4G8ZBtgjOR1L+pfEaY80o4AqKZIUWmcm6NtvNbP8Aynw0JifEQS8LQC3YAJJOPAYX3KANT6ho8UjnodW32M7RPxL7x46m1TzWRtDc2+oq+zf4TorQvNvqKvs3+E6Fbqh8rafTafWid+bL8hX2fiPar8GtNjWZfIV9n4n2i/BrTdbdPhQ4zeXmn+vwNoXm3ACvSakWZbo6liQVYMDnByBg4IkapfK7mVSkGjtFRaL1LkRiC6/dd1HQoHVEi7AnBBm5Nza3hkaq7OT2tRSRLiilQwXAA6lQqGETOMnWU8jXSk5Go9Oo9LyVpKjLc3UzMxHeXpvTO8nZ2aSSSxJJOiDyCng3OCrMymR0l6qVXiRsXUHMxmI7u055SO1x8Mb9VVcZjek/uHjpuXc4FWq9OIMyhgiUFOgxmdmmqMf/AHpYKtRZVRPyRClJL3Aoqqrlc2lCpaViQUGRHf46n4Tlq0yrBmNqsuYyGe7ONwdDNz6nFSLgUVmMrPml1bAObShkDujxGuhzumTaLruoKLYuZSwYLJ7rSfVpYipUVIUhbybplQpaoQBG4G1OpT3A8KjH1galrchpuXJZ7nHUQQOqaZDjESOzSO7GQZ11yvnK1UBJCsKSVKg2ChkVpzmM7+g+B1BT5+oNa8FQhLCBnslpUXeownuNQbZ2xvpYs1JCOK5KlSmlNyxC3GRALF0dGmAIw7HpiDGn/s9O64yWLl2MxcTTWmQwGItVTA70U92uebc3WkHAzUFM1FB2IAM98nbMbSs7iYuK5+io1s321LQymL6YqypPrpNt6PESsEzIscjkCqgClnhGpC8gdFTswZKpJKhBB3MZOZBXHcpWqioWcAAjEZkRmQc98+Ompc4Q2Rcb4ItFwhjaH6ZhSe/0EnGdQcZz0U3YFSERirmJMCiKtygHYA5nSw+4qnNXybRpPaVASpUkFfNY1Sw82M9qfcPTJfGcrWoyMzNKWxEZtq06gnH4qa/lOnTmlM9oZIWmCWYqQsKWDQ2xgqZG+3iJgo85FzLUBU9p2a49FOLskSS4GPX3HSxPuKQt5M0jTNMs9pGcjfsjSvGN7DHhgY3k7huXKlV6gZpcyVMQGtUFhi7IUYmPRqvXyiUtMEUzTp1FJQ3EVBXO046aYI9cRotOdUyY6puCxbkFmVVn0Esu205jSxXZnMgbybpwwvqQyGmR07EMoINsghWI8DiQY03Fck2KObu0VzMYHbiq0dO+4H/p12/O1SpUSoCAKgpoQJkmkjwc79TH1L46VbnaylgJBcq/TJWFqmAAfOmnsJx6xpYv3Bqfk7TW61nAYqxHSRepTqm2c2AETHeADnTnyfplmYvUJYgmSuwaqbfNmPpXG+0eGiU5rTKI6ywqEhAsG4gMTBBjZSZn/caFoc4NRa1SnFlNZUn780Uqq2+BDRBE7erSxJqKGcu4DsVCh2YD8VudgJtUZAEemTMnRg1Qpz8/RSkSrmsBLFGpq8ooAljcjd2wGMjR3Dc3SoYW6cxgZio1NoM5tZTMd0HMjVMXMdqpYaE5t9RV9m/wnRehObfUVfZv8J0MG6ofK+n02n1on0A2T5Cvs/Ee1X4NadrMvkL+z8R7Vfg1putunwocZvLzT/UC47llKswZ1JIFuGYSpKsVYAgMsqMHGPSZhp8i4dCzWecWJlmIF5JcKpMKrFiSoABJyDqz1nfl3XNSqytVpKtOpRpdnVIgisaZNawjrEF1O0BCQRBnJVg8aDXVHYEWEPX8ZyKm3mgIS1zbw2XMGGBAudmwRk+vRPC8tp0yGAJYCLixJMqikkk5kIv6RrzTeUVvDFFKqy0D2dQ1LpIWsqkkrF5NKQIMz6M3HOOdGgJCX/Rs46tyqMwWACRNpzEb+gFKEcypwyH1OXUmuJprLBgTGSHCh875CifUNRHlFE/cyCSDc0gkySDMgkzt4nx1XHyj6gFVCL7Ae03muaSkdO2zeqfzgHlWSnadmkdmHjtc/UJVI8zwJH5DxwsRGVC9o8vppFqAQtgG8JAFoB2GB64Gok5LQAgUxGx3MgqqlTnK2qot2hRjA1Xjn7O4REWTVNHqqQVYCsTcoUwYpggHcPOwy9fmjdjxSza9CkxFTBkhagD7WgykxuDIIAglYYXpzLTiuAp1PPUNiNz3gg9+8MRPgTqJuTUCSTTEmZyc3Xz3/wDUf9Z8dVXEeVIVahsU2FlgvDXKKhgiDbcEBUncNiYz3xHlKFZlsG4CkvCmQ5WXggSVtA3nEbXJQuXUSxaJymiGVgglSSDnBYgt37FuqNpzvnT8Ryyk5Ysk3Tdk5lLDIB/Dj1aA4/mhpV4JBQpTlSYgu9QXAQSTgCPRjVfW8o2cCwokg5Dhsq/DRBiIK1T3T6tLERlRbyegpctpLeAixUm8bhrpukbZJJPiSScnUScnogghMgzNzTIKwSZk+au/hoPjPKDs+HFYqpJLrbfiaYqEhWjM9mYmN/HBbk/HM9Z1NS4fSwMYt4h1XYdywPy1bDC+FWQ48oowBZgKqDJwqBgq77AO3vOoanI0NRXUlYzEtv4ghhEwAZkQBtma7hvKdjRR2p3G1S4UmZNDtC6rB6AQUJ3BB8NWFXm5Wk9SwGx7cMIYdJvRu8AHbeVYCe+WKrajVDK3LqbFiyAlvO3yYAnfDQALhnAzqIcmoSD2YB/MZJbJzk9bZ36j46quF58QSrQ0ubWLRaO0VYYW4UXDPvjfUlPnrsR0IgvpoxZyT9JOwtAgxgzmRjOEkwVE5lv/AEFOALR0sXG8hjdLBpmTcZM5k+Omp8upqrqqgK4hgCQIChAAJx0gDEYA0NS5sG4luHgYDGbsyopGCsd4qf8A6+sCmbyptNSp0lbEIpl4Km2uzqenD9ABU7R+RWCMqKX1XlNFpmmDJJbJ6iUFMls5NgAk5xpv7UmwwIaIkMDUa6oweZlj4R3+OK/hufk1OzIS41HUG62VWq6dIyWYKAxHgQcDV5SaVBwZAODIyO4949OqYuxt1U70Jzb6ir7N/hOi9C82+oq+zf4ToYt1Q+VtPptPrRO/Nk+Qr7PxHtF+DWnazL5Cvs/Ee1X4Nabrbp8KHF7y80/1FoHmXF0KcGsUEyBcJMAie49IJEnYSNHa8z5VGqKtJqaVMKw7SncSAzJepABAFq3dStJUQJ3zU1qbcToPRUK6uoZTKnYjYjxHo9Ou9eZpcTxwpZWagBiUHUvZuVZgIireFBUYzgZkTPxnFCelmEkGKeQoqKAyj7xtYmPBcAnBSVaV9UPQ6bXmWq8Wt5ILOJKTSwD/AE9LzACYBqXiLj6/GT+r4sXAqSLiLhTyFFSuqsB94lRSJHgxIHcEjKXqh6PS1S8wqcQHpFAxHZ/SAAQCalG5oz1BDUIEnI79iuG4jiS4DLgPA6cPSucXsfuvaFMenbPSJl2mS60tecZ+Ip1qliMab1Cx6dhPCqWXxNpqmMyUEA7MTwR4gmt2hYfRjs4AAkPWAYYwxUUyQe87d2pIWnaZLrS15XhanE07yEdriGIZcmKHChmBwLsVMd5XVjxfEcQKVOwEs0hm7OSuD2ZancMEwDkRP3clbJVpxzLnS1Q8RxPEgEKC0VCl4VW6SrMjhARIBNNDt944HUCuMrVw4CL0xTMxIM1IrBj922nDL4mfOiNJMctepaDS15xOGqDhqBAftbg1Qleq7s3BZhGTMCT6N9P/AFvFGehlPSIFOd7CGDT/ANwIIaDGwEskyy+inotLVE/FcUFLWE4pPhRID2iqgU5LJDN+ajMRrrlfEcSattUdENns7NkoFTuYlmqiJ7vRlJMtYmULvS15k1OJNVHKGVuUkLIZWqcL3RI6b8ZgqYLDJQ4ri1HTTmJ6RTt7qpJEkCZVIyB1Z3kSS5XdD02kNUvD8ZWVgagJp2kkimVYdRtlc5IK7EGR5onF1qmDmwLQnNfqKvs3+E6L0Jzb6ir7N/hOgbqh8r6fTafWid+bJ8hf2fiPar8GtO1mPyF/Z+I9qvwa07W3T4UOM3j5p/r8C0tLXNQSCAYMYPh6dZmiUtPynotxAoKGYlyhcW2hgrNBE3R0kTEbeIOrlqqhgpIuaYHeYiY9UjXh+XeS9dalJjSpoVSkruvEPvTKCo6Lbi9FCxiQTPpvOVcrro9JqrK9i23XsTmlTUiCIPUpN0ybvHURVNmrTppwryLyrUCiWMD+dh6TOI06MCAQZByCPDVFW5TWaJcNDqxBZoa2uKgaI6WCC2Bgz4KNQHknEBSiuFFjBLajra5NSDhcg3A74K9+CB54G9T0bsBHpMD16apVVbbiBcbVnvMEwPyB92qz+gq9mq35FV3+sb6tjVtW6JMBlwcCPQNctyyqaKIzBmWoWLXMCV64yPvZG0DeIGNUmFOpbq4Mx3YPrgH/AGI11qh4flnEAqWqzDKW62IIFOgriIGSyORkDqyCGI1DXo8Q9eoFLKsi0lqgBEUiykWW2m1lBViRexjeJJUpovMv24hAWBYSqhmE5Cm6GPo6W9x13TcMAQZBEg+IO2vPPyevcxDqQwgqzsJS7iSEuAmF7VIPfZGN9FtwFaKChltRAri9lhhYQ6wOqLSLWgENvuCkKxvJS2RABAAA8AI9OujrzVfk3ElABVhrIP0jgdoKVRe0mJ6nKNHdZOSTPQ5fW7ULcwAlw3aVCAP6i8L4MezlYPd4jSRlp1PQUKququhDKwDKRsQRIIPgRpw4kjvEE/nMf7HXneC5JXVAj1BApoilKjCyEpqQFtgwylwxOZKkAEkyryziJFzrbaoZRUcBiBWDMDErJdG7/NjuB0kKxvUv9RJxClioIJU2keBtDQfDpIP5jVVyzltemTfVuJRgWLMZYlbXsOB97A8Y0GvJuItqdSqzyZWrU87sKdMGbZ85J/P16BGNlbnptRtWUG0kAkFgJzCxJjwEj3jVFT5RXBMuSpeY7Wp5vbVmC/tuq/6fQNPwnKuIVAGdXYMhMu/UvYotRb4lZqL2mBmBMSYSMDepe0agdQykFWAKkbEESCPy13qv5JwrUqS03AlFRZDFgxWmikgEC0SNvz7zqw1TzckLYWhebfUVfZv8J0VoXm31Fb2b/CdCt1Q+VtPptPrRO/Nk+Qr7PxHtV+DWnazH5Cvs/Ee1X4Nadrbp8KHGbx80/wBfgR1VeUfOf6WmGC3MxhVmO8AsT3ASB3ZIEiZFrqs5vys1WR0qWMgdMoKgZKgW9SpIzKqQfRsRI1mpqU8OJMWgJ5L+UA4mj2jmmCSSsG25AFNxUsSsXQckSDmCNWfC8wR6faSFUM6yxA8x2QmZiJUwZ2jVLwHkp2dJENdmKW2sFVSOzQImM7BQTMyZ7jGj35Gppql7StV6wYhT1VGqFgVK2lYqMII8O8TqJJ6PSmrvpXmHnjKeetMSD1DERM5xEj3jTDjqV1vaJd+G4TtO0ztnQPEciRphmUlkYRaQGRQs2kEEMoAI9AiDnTDkqr0rsai1JwtttNKdoAEQyKVO3nH0RTCGdQyvzBFdUJyVu3AASQLiSRiT3Trr+upzF6iSApLL1FgCAuZ7x69QcdyztXDXlYAGAPu1FeZPpUD+DkQcv5CtI04dm7MKBIEm2l2Qkj/l8BoIZGoV/c6faMhYAqbWJKgBiAwTJkkgzgdx1KeNpb9okTHnDfGN98j3jQlTlAaoXLH6ztIjv7A0SJ3i0z6/doer5NoykF2k0+yJhZK9mUBgYugnMZ9QA1CwzqWPEceiIHuBUsFBBBlmYKADMb40hx6QDco3ull6CFkhurcDeJ92dQHlQ7OwMfru2mBv23a2+q7Hq9+gn8mVKspquQwIMhZ6qRp4gfhM+v0Y0CIzmpcjiEwblhvNyOrbbx3GuP66lj6RIJgdQyZAgZ8SPePHQ/M+VLXtuLC2R09JIa25Z8DGRt37hSBqnk+pNxclitrG0ZxSEkCMxTHvPdAFIiM5qH1uY0kW9qiBbS83DzVBJYeIgHbw044+n3uozAllzttn0j06q6nkyjXy7Q6upFq4NQ1TcpKkqR2rDBzj0zJV8n1Z7y5m4tsNzUoVP96K+9vREuWKfUtE4lDEOpuFywwMr4jxHp1AOZ0+0dCwBRVZmJW0XM4gmcGVO/o0Ny/ka0nDhiYAwQvnBbbgYuHTggGMeuYH8m1Jk1XkGVkIQBNUwQVhhFVlz3QdxOqIZ1LLiOPRCBMksqkAjpumC2cDGno8dTYTegMBiLlJUEDeCR3jMxkaCo8jC4DtaHvVSFNssWZZABILEnfEwMaETyUQBYqNKxBhd1Xh1BIIg4oLIPi3oiXCNp9S9p8QrGFZSYmAQcHY+rI9+pJ1WcPygU3upsVkKCIAUgWz0gAXQsSAMHvAUCz1TByImgtCc2+oq+zf4TovQnNfqKvs3+E6Ebqh8r6fTafWifQDZfkK+z8R7Vfg1pusx+Qr7PxHtV+DWna26fChxe8vNP8AX4PEc58o6yy6O6W1nQ0xSuAp0r7mqSpY3BbpQi1SME7+socxpuCQcC6SQRFhEkz3ZkeIyMaE4nyepOSSau7mBUYAdoCKgidmB/LujRnDcEq3yF6/OhYBUC1QRJmFgfxtrJJPGo6mrUhASrztVqohBCuD1FWBuvoqgi3Y9qOrYe+HHP6Exc0zHmPiOy3xjFVDnx9BjpOSUQFFp6fNl3JADI4yWkw1NP0gbaan5P0F2QjEee+0UxHneFNB/pGlzH7fc7POKWOo9WV6W6lNvUMZXqGRtOu+L5pSpEh2IjeFYgG0tEgHNoJj1eImKnyOgttqEWk29b4B3QdX1f8A0/N2xqbiOW0qhYsslhDZInBAMA7gEid/cNW5PtzzOa3NaaBSxYBgSOhtgQCTjAyN+7UFfygorJJYgFryFPTYhckg580dw0XxPL6dSAwJgFR1EYMSMH0DQ39hoWlbDBkEXucFGQjztrSRHq8BqXCZfOTt+dUQYLHcjzGiRUNOC0RlxaM5MeOlw3NVZgpxfmlvLoFUsxUgFYYlY9APfpHktGGUqSGmZdu975BmQ1/VcMg7am/oKfRibDKyxMHPVk5OTk5zqhcvuD8XzZVi0FvpAhhW/GVa0gZYERGkee0MdRyFKwjZvNMLGO81EH+r0GJP7RSktaZZ7z1NAaZkLMLJyYiTkzqJOQUAVhCLbY63xYaZXF3jST9OpcqZfc5PP6JUsr/duBseB0I+YEjpdTHp9eujz6hnqPTM9DTjtJIEZjsqm34fVI9LycQM2T2bKEsDVB0BAthN8EYmYB9OuuN8nqbxbK9Ut1VM5qHdXUjqqOd+/wBULlil3LCrx6LEk5AbYmFOAzQMCe8+nwOh/wC90Zi4zEwUYGCaYByNvpF/8+BiWry2mxRnBZlW2Sx6gYkOAYYSJhpzqNuS0TEoekQDc0wLYBMyR0rg+GqYpg5ycjnlDvYjzzlGXFObzkZAOJ8fWNSnmlMKHJaCzKOlpuUMSIjwU52OI3GuavJqLKFZLlF3SxJHXfdgnvvb367fllMoKZDFQZEuxMwRJebjgkZOxjS4XL7g78+pYAuYllUQpHnOiTJABALrMeI0k57SOQWtIUj6OpJvJCkArsY12OS0cdJwZHW2DdTb8X4qaH8vSddpyikLYU9IUL1NgISV7+4k6lyzT7kK+UNArdc0ePZvtajz5u1rqZ9PoOuOK54FR3UXAKxTcEmmxSqGESoVgBPp1IvIaAW0IYi2L22sRI3/AAoo/LXdXktFlgqYlzhmB+la6oCQZIZskbYHgNLj7fcORp8fDII2MaG5t9RV9m/wnU9CnaIknJOSTuSYz3ZwO7UHNvqKvs3+E6pgnEfK+n02n1onfmyfIV9n4j2q/BrTtZj8hX2fiPar8GtO1t0+FDjN4+af6/AtIaWhuO4+lRF1WolNfF2CjG+/o1maSJOgL5R13Th3anhpUbqptaoqvYWIW+0m2TF0a8ty3jGocXWa09lmlaKxaGROHZu0BnKl365JJJB+7r2a8RSqyl1N8dSyrYIByvhDD3jT0uBpISVpopItJCgSPAwNvRqKh7MqIxqtVNf+AHLecGtUqKFW1aYZeqST2temZxt9EPfoDl/P6jC6wVC6K6qrRB/p6dQovTJBloJ74G2R6QIO4DXD8OpEAW+lcEeojbVMMTb2K/jOdKlNKgAYVGtpm4Kp6HZWZzhQwXB8Svjoaj5QS4QotxdgBeAbVdVnO7CQSB3R4jV5YIiBA7vVtpdmPAeO35f7aBHN6Hn08p+lGakAHRXH0k+fSq1FB6R3UyD6SN9T8u5waj1W+6lJWCyMMKnEI3VjB7Mb7ejOrfsV/CvuGuhTA2A92oFcyLIefPlSoMWZiYLQZt4kkEFQZBoEf6vRmU+UOYNMTMDr7+0oJ+HwrKfyYeBN12S/hG3gNtN2K/hX3DQuJn4lF/8Ak4gTTFzAFR2igGVcxcwADdDQO/fGYOTmpNJ6vZ4WoyABpJtqmmTtvIJCiSdhkxqwFJfwr7h3baXZiIgR4RqkVzeSHn+H8ouprgGViDTNwEArwvT5u01pB3O0baflvN2rVKZDQjkEL0mA3DCpEgThtX3ZL+Ee4acUlBmBPjA0Kr2ckKSn5RS9nZgMSyrL4NrcQpuNvT9QY384enS/vbNw1esqqpQSgY5ANJHF47j1bau+xX8I9w9f++namDOAZ3kb+vQmJvQol5+oY0plrrA5cRM1QbiFhYNMgYMkqDnXXk7zvtwimC3ZoXa5ZuNOk02DIBvwdsekauuyX8I9w/8Ae7ThAO7u/wDA7tArmxodaWlpDQ8xaF5t9RV9m/wnRU6E5t9RV9m/wnQybqh8r6fTafWid+bL8hX2fiPar8GtN1mXyFfZ+I9qvwa03W3T4UOM3j5p/r8Da835RcITxFOoWqBbQCESox+jqByqlDH0gNpVgQ1o3tjRfF+VHD02IZmgMUvCllvE9AjN0gqMQWBUGcasuA4xK1NaiSUbzSVKyJiYIBjWVlNZqPp/VB5DyZ4duFV6Y4dkql6YNtMkChCEkOBaxUvUxJMg4MRr0PLK1dmfthChRaApF0s4umd7Qpt7ro1ba4pVAwlSCPEGRgwc+vREgtSrjVVVLnm+XVuKWlTUIQVRVNynzf6dTfOTd2soRBIGYMZP5XxfEPUiohRY2KbyqENfdAIa9SsTsYHfZU+KRiQrqxEyAQSIJUz6mBHrBGlQ4pH8x1bE9LA4Oxx3aQRz5n6Si4XmHEvBiUJILCmZRgawELMssrTznc+Mr2eO4uCTSz0mACd1a5QY3DAd5UiOpbum9p0wohQAPACB/wCzpkrqQWDKVBIJBBAKkhgT6CCD4QdAr0nhKWnxvFYJQ+eAy2EWiSGtaSHGxB6RE9Ui3UVPjOJuUtSPeGYIcKXoyyzB2Lm0iQVPnwC3oabggEEEESCMgg7EHw11pBMxOhScu4viTUAqrC3EYQgW2Aq8zgk93dMd2oeIqV3tDqwUul4CbRVIZdjchTM/zAvmqAEKSATsJyY3gd+u9UY7zB53mqVu2HZ32payQtyg9jxIOwz1WCCTuPRpNxnEs0WugupnFODHaIHGQZBUk+MeEEa9FpaFSp2PPc0estao1NXYhEFPouUNFctB9JsBOdxMRKz8DXrtWAK20z2jN9GRJHY2CSe+5/XZq3eqoKgkAsYUExcYJgeJgE+oHTvUAySBkDOMkgAeskgfnoTHaIPOB+IWoGAdiHdTcmOzbikCwQAIFElpzt6xp34/iws9m0mmDFmRWKMWpxJ6QwENMG6JODr0muabhgCCCCAQRkEHYj0akFzE6FbxteuKltNen6ODEg3OwrSe4okMPH07CLl3b1Lk4hYFoyIEmCrKIMjqUuD+FlG86tE4hSFIZSGMKQQbiATC+OAT+R1LqmOK0QUJ4qvfL3rTU1MqlwItlCRbdIEiNp7zq9GuaVVWEqQw7iDIMGN9LtFutkXRNsiYmAY8JG+hHLPI70Lzb6ir7N/hOihoTm31FX2b/CdA3VD5X0+m0+tE782T5C/s/Ee1X4NadrMfkK+z8R7Vfg1p2tunwocZvHzL/X4PGcZ5NVG7VKYZSWJSq7oQih+2QJaof662b5hQYJ2Nlw3DcSwWF7BVWkqJeDbYx7UELKkOnSuTEA9J16GNA844mrTpFqNPtXkC2QBB7z6P/wC92soPDNc6EsCf0VccNRVXPaqFNRi7EM1pDAtuVLHuiMGDFpAqcr4sK60mtuBK/SEWuTxJnY466ONuk4Pe1DynqnsCaClXs7UpUJ7MV2toOtyreGIk7EAjXoeE41KlNKinpcAicHqAIB9MHbTUrsbNUQA5XwLpVZ2Ag9pEGfPrM4/8HQLcq4js6FtiPRQibsuTaGpggdKkA9XcQpjGvQNWFpYdUeBHrjJjbxOuw4MwQY3g7evVMMxZk87xHLOJYMtxtNMrBrMSSQpWSFGQQRPgdzJAL5ZwFRGq3ea/aEC4kAtVqMDHd0sJI8O/Vl/WJMXrMXESMLJE+qQRrs11GCyz6x37akBajoiDz3Dcp4hEVQ7dNIgL2rQKgp01UzvbcrGMgTtmA1EcQtZEcsRN2GPmmtVgTENCFQwJMBR45vqvGKrIu5digjMMEZ4PhhTpqXGqxYZAUspJgCVIHjPfoZZixdCm4/lNYvVamYLOz0z2hFpPDJTXHd9IpJAwR47alfgeJuBD7M1wvIDAubCMdNqGCO8x4A6ujVXxG07jbx1y3EoGCllDFSwE7qsSfUJGhjmOtYq+K5fXelSC1StRUtqEO0TYOoRFzB1XfuLeOoeK4Pii0q0ArmKrYJgmAR3NIHoj1C5q8Si2yyi8wmR1GCYXxwCfy068QuMgExgkTmIBz6RqhHr0PO1uV8W1sMso7tTdqjGwGnxCICsG4i9DccxPhkyhy6qSTULEWSqmqWtqXswzaAYwQSDEDw1bVeIRFZmZQqAlyThQBJnwxrjh+NR74PmGGmB4Z9Wd9Qq1HKmhX8p4Csjs1VrpphAbm+7UqkSpJAJVlyDuD3ah5JwXEo6ms5YWw30hYT2XDiY/71qmd+r0wLsVVOxB/P0T/tnTNWUTLARvJGPXqmONb21PP0eWcSsBWKrJJAqeNPiQbZBA6mpHaOkmJ3NqcLxBooA47UMSTLAMstAbJbYjZsEfeAg2ZrqPvLjByN9492mbiVkCdwTPcAI3PduI1CrUVVmDzj8r4tUdabWyCV+kItc/1OdjiWpY26Tg98tbl/FF2eVk9JiqwuTtHICm02QrLtuVjvnV7R4pGJCspKmCAZgwGj3EH89TaQVaqzoQcGWthplYW4mboUS2w757u7UfNvqKvs3+E6L0Jzb6ir7N/hOqeacR8r6fTafWid+bJ8hX2fiPar8GtO1mXyFfZ+I9qvwa02dbdPhQ4zePmn+vwLXLqCCDscH89daofKHmD06lJFqFAwY9ApM5YMoUFHMlTJHRmSNu/M02NVywhBy3ybqUyA9ZXRRSUAUyrEcPd2VxvIJkgmAJKjbUnC+S4S36SQAAQUBBAp0E82Yu+hUg90nB0fy3mtKotO2reXEAlbSWsvtIgANbm3cDu0qPOKcG8hCHZIydqrU0JMYuKwAdzgTqWPVX1ZUH4fkASi9G8Q9Nac2RFi23ROTp6PIQFrLeQKyGmSoClZes8gyc/Sn3DRKc6oEAipvA2bvsjETB7RM/8w1LxHMaaMVdwpAuMg7ATvttmNLGOKoVz+T53FQBsExThSwctJW7INxkTJ3kHUVbyWQqygqoa7amMBuHWjAgjYCdWvE8ypU1DO1qkEgkNsolicYAAJM9w1FU53QUSagETODItLgyIkZRhne06QhUfV5A/DcjtqLUNSYe+LIk21l/Fj60nA3Hp01fkAapeXHn3xZP/wAlN4mfGnH5nVgvH0ytwOJK7GbhMgLEk4J22ztqJub0Ru/hi1jM7RAz+WliYqkyVnCeSyotnaXAKqqSsMtq0gbXDBgD2amAcHvOADeL5Nf2f0hBpoFBtHUQ9FwTECLqQkAQQSMakrc3RXpgnoqIXDiSPOpgTAwDeOokDSHO6GD2gEiRIYYgmcjbpaD3wdLFV1RbnB5OLEUN5tR6uRIJqdrcsTgfSGM4gb6CpeS4X74mImwf8Ph0nzv+iD/qOiuJ58ixaC/UgOCALq60W7vOViemO7RfD80pVGVUcMWFwGciA35G0gwcwdLCaiXA6fIgKVamXntUandaLgpDxcfvEXnOPVMkx1OQS/adpDXFsJiS9BxOciaIEf8AMcggHRzc3oggX5JAACsZm6CsDI6WyMY0/Fc1pUyVdwCMkQTGAcwPAz6s7aWJiqSCcFyIU6gcOYDF7bfvMrqQDOFhsDujfQlDkjs79oFC9reJQHav2oAN5kEkzKggnGNWtbm9FCQ1QAiZmfuhie7wUn0xqapxqKASYmYwZgbmIkAd59OqMbyuXyeWAL2xaFIABtSoXEn7xIZlJ8GPeToheUqKHY3EjEE7gKRaJUggqAACCDgGZ09TnNFZl9pB6WxGSdtozO0A+Gpq3H00YqzAEAEjOAxIWfWQQPGNLBVqEHK+WdjPXdJBJKgGRSp09xgTZO3fqx0Fw/NaLlVRwS0wM9wkjbBjMHOjToYOmfqFoXm31FX2b/CdFaF5t9RV9m/wnQN1Q+VtPptPrRO/Nk+Qv7PxHtF+DWnazL5Cvs/Ee0X4Nabrbp8KHGby8y/1+Baq+Z8ip13DsWVhAlbTNjFkkMpHSxJBiQTq015jyx4pVakrGZDE0yXUMLqahr0IYMrMAAAxNxgd4yU1aSKroaW/B8mo0rbFICkMBcT1BOzvMmS1mCTvuc5039lpSTBljLZ3IqNVWfU7Fh6z3Y1X8k52rIqimyw/ZPL3w5eoshm6nQsh6++QfGJv71Y9VWBaxycQCKf0QwPvEF/d6SAVjJUqYlTmM/k8oZDTYqF9JJkLTUHeDAprgjcTo6vyum79obrtvOMbQcTG3d/96Bp+UalQezeSoZRKyQyKwUZi4zgeg51PxXHMtezNpWlAEec71AZJ7jaNtLBczmSVuTUmprSIIRVZAoMdLqVYfpJHo7tcPyGibzDdYZXhyLg7OxBAMGGdiPC4xqCl5Qq1gCG591uUFbXRKoMkAlHeCAfut3wDL/eZpCoqZ7WnSZWJUqXdFM4mRfPp3BIIJWEVEJ6nKqbLabvP7QEMVYP4hhBHhHgSNjrj+yUrruuZnzydjPefHQHC89NqB1YuT922H+jruME4+qO3fHdOi+I56i0VrWkg3YGCBTDlpBgyLYggEE5jMLDDUSwR/aacUxBimnZrk5SUNreOUX3eBMx/2OlEdY6OzMOyynVAMESRc0HcToDifKQRUVVK1Ar2XFYJQ8QCd/GixjwI9MTcz5o6CmFAlqd93fipQUgLEZFTedLBG1JgITkVERAbDXecfOFUVZz/ANQTG2421JwPKKdEygYYAi4kG1QoYrMXWgCd4A0EfKFRcSrgKFu2IXqrqTIzE0iCTgYOBJBXHc1CP2drE23SIwCKhkT4WQfAsvjhYipU0U7pcopKVIBFhlMnpyxtH/LLHHqGwEPX5apZ3A6nEMCWKNi2WSYJt6Z9XhoP+/KMMpkdmBJAkVQgpt4AFiV9aNE40RwPNRVYpYyNYHhoOCFJgglWgtBtJgjOCshD0udJyimDIvBsCHraGCggFhMFoJ6jk9+wh/7RStpqAVFKbLWKwD5y4Pmn8O2BEQIpOH8oHNGm7EjpVqrQO7hFrt2axkGe/O8d2repzQ9mHCDNVKZBYRDuq3ArM4IIGNLFc2ompwfJ+j1YfqBB6yZBBU7+gnRHHcppViDUBJAgGSCPSpEEGYOO8A7gQE/PwaFWqiSUoDiFBOGR0dk6hMHoIIzGN51z/fezd0qD75CEEAefRQKT/wB1Vc9+fRKwip/sNHKUBZlaorMIJvYyQIvIJgvGLvV4DVhqr5dzkVntCMsDqlkNr202sIDGTDjIkYOcibTVMHYkX6haE5t9RW9m/wAJ0XoTm31FX2b/AAnQjdUPlfT6bT60TvzZfkK+z8R7Vfg1puvm3ya8sOJ4FXWgUAc3Nct2QIxq4+dbmH4qX7Y/nWwyoiJBzu2brr1azntiFN70PxXBU6sdoivExcAYnBjwkawz51uYfipftj+dL51uYfipftj+dZZrTWTc+0ppHubqnDIsQii0QsKBA8B4D0aX9MkzaszdNo3xn14GfQNYV863MPxUv2x/Ol863MPxUv2x/Oma0eD7T29zauL5LRqWyigKCICrBBjBBUjuwRBGfHRjcOpMlVJEQSBIjbPo1hPzrcw/FS/bH86Xzrcw/FS/bH86ZrS+EbV1T3N2bh1MSqmDcJAwTuR4HO/p039Otttq2zMQIxkY/LWFfOtzD8VL9sfzpfOtzD8VL9sfzpmtJ4PtPb3NzHBU/wDhp+keBHh4E+86d+FQgKUUgbAqCBM7D8z79YX863MPxUv2x/Ol863MPxUv2x/Oma0eD7T29zcjwNI//Gn6B4k+HiSfzOu6nDI0XKpjAlQY229w9w1hXzrcw/FS/bH86Xzrcw/FS/bH86ZrR4PtPb3NzHB0/wDhp+keJPh4k+8+OoK3Kqb1e0YBjAGQp2mIJFw3OAY1ifzrcw/FS/bH86Xzrcw/FS/bH86ZrS+EbV1T3N1bh1ItKqVItIgQVGwI8PRp1oKCSFAJwTAyNgD+WsJ+dbmH4qX7Y/nS+dbmH4qX7Y/nTNaTwfae3ubmvBUxEU0EbEKMYjGPDHq10vDIFChFCjIW0QCDIIG2+dYV863MPxUv2x/Ol863MPxUv2x/Oma0eD7T29zdhQUAgKsGZECDO8jv1weCp5+jSCCD0jIMSDjYwPcNYZ863MPxUv2x/Ol863MPxUv2x/Oma0eD7T29zdP6VJmxZgCbRMKZUTHccjw1NrBfnW5h+Kl+2P50vnW5h+Kl+2P50zWjwfae3ub1oXm31FX2b/CdYf8AOtzD8VL9sfzriv8AKjx7qylqUMCp+jGxEHv0zWhNz7Qi8vc8Tp9Np9ap1Z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69875" y="-1798638"/>
            <a:ext cx="3619500" cy="40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5184" y="457200"/>
            <a:ext cx="3230564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Sistine Chapel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6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60218"/>
            <a:ext cx="4417199" cy="543098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72495" y="6229989"/>
            <a:ext cx="399660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Example of an Italian renaissance sonnet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67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91000" y="577012"/>
            <a:ext cx="4882619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Italian Renaissance architecture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111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40"/>
            <a:ext cx="9144000" cy="6846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57600" y="834157"/>
            <a:ext cx="3070521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St. Peters Basilica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13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12"/>
            <a:ext cx="9149892" cy="685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71800" y="457200"/>
            <a:ext cx="30790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PEOPLE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3855" y="1905000"/>
            <a:ext cx="9215728" cy="38164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Niccol</a:t>
            </a:r>
            <a:r>
              <a:rPr lang="en-US" sz="2000" b="1" dirty="0" smtClean="0"/>
              <a:t> di </a:t>
            </a:r>
            <a:r>
              <a:rPr lang="en-US" sz="2000" b="1" dirty="0" err="1" smtClean="0"/>
              <a:t>Bernardl</a:t>
            </a:r>
            <a:r>
              <a:rPr lang="en-US" sz="2000" b="1" dirty="0" smtClean="0"/>
              <a:t> di Machiavelli</a:t>
            </a:r>
            <a:r>
              <a:rPr lang="en-US" dirty="0" smtClean="0"/>
              <a:t>: Was a diplomat. Wrote a book called “The Prince,” it</a:t>
            </a:r>
          </a:p>
          <a:p>
            <a:r>
              <a:rPr lang="en-US" dirty="0" smtClean="0"/>
              <a:t> realistically analyzed the politics of renaissance Italy.</a:t>
            </a:r>
          </a:p>
          <a:p>
            <a:endParaRPr lang="en-US" dirty="0"/>
          </a:p>
          <a:p>
            <a:r>
              <a:rPr lang="en-US" sz="2000" b="1" dirty="0" smtClean="0"/>
              <a:t>Lorenzo de Medici</a:t>
            </a:r>
            <a:r>
              <a:rPr lang="en-US" dirty="0" smtClean="0"/>
              <a:t>: Was the grandson of </a:t>
            </a:r>
            <a:r>
              <a:rPr lang="en-US" dirty="0" err="1" smtClean="0"/>
              <a:t>Cosimo</a:t>
            </a:r>
            <a:r>
              <a:rPr lang="en-US" dirty="0" smtClean="0"/>
              <a:t> de Medici. </a:t>
            </a:r>
            <a:r>
              <a:rPr lang="en-US" dirty="0" err="1" smtClean="0"/>
              <a:t>Cosimo</a:t>
            </a:r>
            <a:r>
              <a:rPr lang="en-US" dirty="0" smtClean="0"/>
              <a:t> gained control over </a:t>
            </a:r>
          </a:p>
          <a:p>
            <a:r>
              <a:rPr lang="en-US" dirty="0" smtClean="0"/>
              <a:t>Florence in 1434. Lorenzo ruled Florence from 1469-1492.</a:t>
            </a:r>
          </a:p>
          <a:p>
            <a:endParaRPr lang="en-US" dirty="0"/>
          </a:p>
          <a:p>
            <a:r>
              <a:rPr lang="en-US" sz="2000" b="1" dirty="0" smtClean="0"/>
              <a:t>Michelangelo </a:t>
            </a:r>
            <a:r>
              <a:rPr lang="en-US" sz="2000" b="1" dirty="0" err="1" smtClean="0"/>
              <a:t>Buonarroti</a:t>
            </a:r>
            <a:r>
              <a:rPr lang="en-US" dirty="0" smtClean="0"/>
              <a:t>: </a:t>
            </a:r>
            <a:r>
              <a:rPr lang="en-US" dirty="0"/>
              <a:t>W</a:t>
            </a:r>
            <a:r>
              <a:rPr lang="en-US" dirty="0" smtClean="0"/>
              <a:t>as </a:t>
            </a:r>
            <a:r>
              <a:rPr lang="en-US" dirty="0" smtClean="0"/>
              <a:t>a sculptor, artist, painter, poet and painted the Sistine </a:t>
            </a:r>
            <a:endParaRPr lang="en-US" dirty="0" smtClean="0"/>
          </a:p>
          <a:p>
            <a:r>
              <a:rPr lang="en-US" dirty="0" smtClean="0"/>
              <a:t>Chapel</a:t>
            </a:r>
            <a:r>
              <a:rPr lang="en-US" dirty="0" smtClean="0"/>
              <a:t> </a:t>
            </a:r>
            <a:r>
              <a:rPr lang="en-US" dirty="0" smtClean="0"/>
              <a:t>Ceiling</a:t>
            </a:r>
            <a:r>
              <a:rPr lang="en-US" dirty="0" smtClean="0"/>
              <a:t>. He learned to paint in Florence</a:t>
            </a:r>
            <a:r>
              <a:rPr lang="en-US" dirty="0"/>
              <a:t> </a:t>
            </a:r>
            <a:r>
              <a:rPr lang="en-US" dirty="0" smtClean="0"/>
              <a:t>and his nickname was “The Father and Master of </a:t>
            </a:r>
            <a:endParaRPr lang="en-US" dirty="0" smtClean="0"/>
          </a:p>
          <a:p>
            <a:r>
              <a:rPr lang="en-US" dirty="0" smtClean="0"/>
              <a:t>All the Arts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sz="2000" b="1" dirty="0" smtClean="0"/>
              <a:t>Leonardo da Vinci</a:t>
            </a:r>
            <a:r>
              <a:rPr lang="en-US" dirty="0" smtClean="0"/>
              <a:t>: Math matician, artist, inventor, musician, </a:t>
            </a:r>
            <a:r>
              <a:rPr lang="en-US" dirty="0"/>
              <a:t>renaissance </a:t>
            </a:r>
            <a:r>
              <a:rPr lang="en-US" dirty="0" smtClean="0"/>
              <a:t>man, and writer. He </a:t>
            </a:r>
          </a:p>
          <a:p>
            <a:r>
              <a:rPr lang="en-US" dirty="0" smtClean="0"/>
              <a:t>also painted the “Mona Lisa” during intensive study in Florence in 1503. </a:t>
            </a: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4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fallstars.com/wp-content/uploads/2013/06/sistine-chapel-ceiling-creation-of-adam-creation-of-man-skisl4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124"/>
            <a:ext cx="9143999" cy="6878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71000"/>
            <a:ext cx="71402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Painting on the Sistine chapel ceiling by Michelangelo </a:t>
            </a:r>
            <a:r>
              <a:rPr lang="en-US" sz="2000" b="1" dirty="0" err="1" smtClean="0"/>
              <a:t>Buonarroti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4177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cdn.playbackonline.ca/wp/wp-content/uploads/2011/01/Italy-fla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856"/>
            <a:ext cx="9141902" cy="687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4110" y="533400"/>
            <a:ext cx="8993681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latin typeface="Arial Black" pitchFamily="34" charset="0"/>
              </a:rPr>
              <a:t>Toward the end of the 14</a:t>
            </a:r>
            <a:r>
              <a:rPr lang="en-US" b="1" baseline="30000" dirty="0" smtClean="0">
                <a:latin typeface="Arial Black" pitchFamily="34" charset="0"/>
              </a:rPr>
              <a:t>th</a:t>
            </a:r>
            <a:r>
              <a:rPr lang="en-US" b="1" dirty="0" smtClean="0">
                <a:latin typeface="Arial Black" pitchFamily="34" charset="0"/>
              </a:rPr>
              <a:t> century A.D. a handful of Italian </a:t>
            </a:r>
          </a:p>
          <a:p>
            <a:r>
              <a:rPr lang="en-US" b="1" dirty="0">
                <a:latin typeface="Arial Black" pitchFamily="34" charset="0"/>
              </a:rPr>
              <a:t> </a:t>
            </a:r>
            <a:r>
              <a:rPr lang="en-US" b="1" dirty="0" smtClean="0">
                <a:latin typeface="Arial Black" pitchFamily="34" charset="0"/>
              </a:rPr>
              <a:t>   thinkers declared they were living in a new age.</a:t>
            </a:r>
          </a:p>
          <a:p>
            <a:endParaRPr lang="en-US" b="1" dirty="0" smtClean="0">
              <a:latin typeface="Arial Black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latin typeface="Arial Black" pitchFamily="34" charset="0"/>
              </a:rPr>
              <a:t>They said the new age would be a “rinascità” or rebirth of learning.</a:t>
            </a:r>
          </a:p>
          <a:p>
            <a:endParaRPr lang="en-US" b="1" dirty="0">
              <a:latin typeface="Arial Black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latin typeface="Arial Black" pitchFamily="34" charset="0"/>
              </a:rPr>
              <a:t>Leonardo da Vinci wrote left handed and backwards.</a:t>
            </a:r>
          </a:p>
          <a:p>
            <a:endParaRPr lang="en-US" b="1" dirty="0" smtClean="0">
              <a:latin typeface="Arial Black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latin typeface="Arial Black" pitchFamily="34" charset="0"/>
              </a:rPr>
              <a:t>Most of his inventions came from him thinking that “The Great</a:t>
            </a:r>
          </a:p>
          <a:p>
            <a:r>
              <a:rPr lang="en-US" b="1" dirty="0">
                <a:latin typeface="Arial Black" pitchFamily="34" charset="0"/>
              </a:rPr>
              <a:t> </a:t>
            </a:r>
            <a:r>
              <a:rPr lang="en-US" b="1" dirty="0" smtClean="0">
                <a:latin typeface="Arial Black" pitchFamily="34" charset="0"/>
              </a:rPr>
              <a:t>   Deluge” or flooding of the earth would come true.</a:t>
            </a:r>
          </a:p>
          <a:p>
            <a:endParaRPr lang="en-US" b="1" dirty="0">
              <a:latin typeface="Arial Black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latin typeface="Arial Black" pitchFamily="34" charset="0"/>
              </a:rPr>
              <a:t>The Medici family funded most of the artwork in the Italian</a:t>
            </a:r>
          </a:p>
          <a:p>
            <a:r>
              <a:rPr lang="en-US" b="1" dirty="0">
                <a:latin typeface="Arial Black" pitchFamily="34" charset="0"/>
              </a:rPr>
              <a:t> </a:t>
            </a:r>
            <a:r>
              <a:rPr lang="en-US" b="1" dirty="0" smtClean="0">
                <a:latin typeface="Arial Black" pitchFamily="34" charset="0"/>
              </a:rPr>
              <a:t>   renaissance.</a:t>
            </a:r>
          </a:p>
          <a:p>
            <a:endParaRPr lang="en-US" b="1" dirty="0">
              <a:latin typeface="Arial Black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latin typeface="Arial Black" pitchFamily="34" charset="0"/>
              </a:rPr>
              <a:t>In the Italian renaissance Italy was divided into independent</a:t>
            </a:r>
          </a:p>
          <a:p>
            <a:r>
              <a:rPr lang="en-US" b="1" dirty="0">
                <a:latin typeface="Arial Black" pitchFamily="34" charset="0"/>
              </a:rPr>
              <a:t> </a:t>
            </a:r>
            <a:r>
              <a:rPr lang="en-US" b="1" dirty="0" smtClean="0">
                <a:latin typeface="Arial Black" pitchFamily="34" charset="0"/>
              </a:rPr>
              <a:t>   city-states, each with a different form of government.</a:t>
            </a:r>
          </a:p>
          <a:p>
            <a:r>
              <a:rPr lang="en-US" b="1" dirty="0" smtClean="0">
                <a:latin typeface="Arial Black" pitchFamily="34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latin typeface="Arial Black" pitchFamily="34" charset="0"/>
              </a:rPr>
              <a:t>The city-states were very competitive and wars among them were</a:t>
            </a:r>
          </a:p>
          <a:p>
            <a:r>
              <a:rPr lang="en-US" b="1" dirty="0">
                <a:latin typeface="Arial Black" pitchFamily="34" charset="0"/>
              </a:rPr>
              <a:t> </a:t>
            </a:r>
            <a:r>
              <a:rPr lang="en-US" b="1" dirty="0" smtClean="0">
                <a:latin typeface="Arial Black" pitchFamily="34" charset="0"/>
              </a:rPr>
              <a:t>   common</a:t>
            </a:r>
          </a:p>
          <a:p>
            <a:endParaRPr lang="en-US" b="1" dirty="0">
              <a:latin typeface="Arial Black" pitchFamily="34" charset="0"/>
            </a:endParaRPr>
          </a:p>
          <a:p>
            <a:endParaRPr lang="en-US" b="1" dirty="0" smtClean="0">
              <a:latin typeface="Arial Black" pitchFamily="34" charset="0"/>
            </a:endParaRPr>
          </a:p>
          <a:p>
            <a:endParaRPr lang="en-US" b="1" dirty="0" smtClean="0">
              <a:latin typeface="Arial Black" pitchFamily="34" charset="0"/>
            </a:endParaRPr>
          </a:p>
          <a:p>
            <a:endParaRPr lang="en-US" b="1" dirty="0">
              <a:latin typeface="Arial Black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80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350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16-1 The Italian Renaissance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16-1</dc:title>
  <dc:creator>Nick David Cokley</dc:creator>
  <cp:lastModifiedBy>MVR3</cp:lastModifiedBy>
  <cp:revision>26</cp:revision>
  <dcterms:created xsi:type="dcterms:W3CDTF">2014-04-01T14:41:46Z</dcterms:created>
  <dcterms:modified xsi:type="dcterms:W3CDTF">2014-04-07T15:04:25Z</dcterms:modified>
</cp:coreProperties>
</file>