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59" r:id="rId7"/>
    <p:sldId id="261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269E21-BBA8-49A5-B774-26C3510602D1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A1E2C2-716A-4C36-9371-13D83083B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Domonik Cates, Matt Thomas, Devon Placht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1752600"/>
          </a:xfrm>
        </p:spPr>
        <p:txBody>
          <a:bodyPr/>
          <a:lstStyle/>
          <a:p>
            <a:r>
              <a:rPr lang="en-US" dirty="0" smtClean="0"/>
              <a:t>Section 16-2 The northern Renaissance </a:t>
            </a:r>
            <a:endParaRPr lang="en-US" dirty="0"/>
          </a:p>
        </p:txBody>
      </p:sp>
      <p:pic>
        <p:nvPicPr>
          <p:cNvPr id="4" name="Picture 3" descr="monal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819400"/>
            <a:ext cx="2514600" cy="37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84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term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239000" cy="3947160"/>
          </a:xfrm>
        </p:spPr>
        <p:txBody>
          <a:bodyPr/>
          <a:lstStyle/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Chateaux- castles for Francis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and nobles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91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ancoos-Rabelais-38360-1-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4450" y="3771900"/>
            <a:ext cx="3086100" cy="3086100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95766"/>
            <a:ext cx="1815054" cy="14708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493" y="4504386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Johannes Gutenberg                      Francois Rebelais    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876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Printed a complete edition of the bible using movable printing type.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Invention made production fast and less expensive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popular Renaissance author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Wrote: comic tales, satires, and parodies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Rejected the middle ages focus on afterlife; believed that people should enjoy life to the fullest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69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2400"/>
            <a:ext cx="3048000" cy="291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Desiderius Erasmus                               Pieter Brueghel       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Used biting humor to make people take a more critical view of society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Specifically attacked the wealth of renaissance popes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Noted work: “The Praise of Folly”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Combined Italian technique with the artistic traditions of their homelands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They painted realistic portraits, religious themes, landscapes, and scenes of daily life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62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928158"/>
            <a:ext cx="2400301" cy="19298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7269" y="5102225"/>
            <a:ext cx="2826731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Thomas More                              William Shakespeare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Wrote a book that critized the society of his day by comparing it with an ideal society in which all citizens are equal 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book written in Latin was called Utopia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Drew ideas for his works from medieval legends, classical mythology and histories of England, Denmark, and Ancient Rome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Was an amazing actor for his time and his plays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30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Renaissance is a French word that means (new birth)</a:t>
            </a:r>
          </a:p>
          <a:p>
            <a:r>
              <a:rPr lang="en-US" dirty="0" smtClean="0"/>
              <a:t>After the fall of Constantinople men came from the east into Western Europe bringing lit and arts and other treasures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42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Map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70" y="1600200"/>
            <a:ext cx="85344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474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Works cited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7936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237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Domonik Cates, Matt Thomas, Devon Placht </vt:lpstr>
      <vt:lpstr>Key term </vt:lpstr>
      <vt:lpstr>Johannes Gutenberg                      Francois Rebelais     </vt:lpstr>
      <vt:lpstr>Desiderius Erasmus                               Pieter Brueghel        </vt:lpstr>
      <vt:lpstr>Thomas More                              William Shakespeare</vt:lpstr>
      <vt:lpstr>Additional info</vt:lpstr>
      <vt:lpstr>Map 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Domonik cates, Matt thomas, Devion Placht</dc:title>
  <dc:creator>Drock</dc:creator>
  <cp:lastModifiedBy>MVR3</cp:lastModifiedBy>
  <cp:revision>13</cp:revision>
  <dcterms:created xsi:type="dcterms:W3CDTF">2014-04-01T14:52:26Z</dcterms:created>
  <dcterms:modified xsi:type="dcterms:W3CDTF">2014-04-07T15:01:35Z</dcterms:modified>
</cp:coreProperties>
</file>