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8A5-92BC-4C8F-928A-7943116A44C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87B-4699-400E-959F-55C27E89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1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8A5-92BC-4C8F-928A-7943116A44C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87B-4699-400E-959F-55C27E89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6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8A5-92BC-4C8F-928A-7943116A44C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87B-4699-400E-959F-55C27E89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6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8A5-92BC-4C8F-928A-7943116A44C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87B-4699-400E-959F-55C27E89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6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8A5-92BC-4C8F-928A-7943116A44C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87B-4699-400E-959F-55C27E89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0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8A5-92BC-4C8F-928A-7943116A44C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87B-4699-400E-959F-55C27E89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1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8A5-92BC-4C8F-928A-7943116A44C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87B-4699-400E-959F-55C27E89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7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8A5-92BC-4C8F-928A-7943116A44C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87B-4699-400E-959F-55C27E89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0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8A5-92BC-4C8F-928A-7943116A44C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87B-4699-400E-959F-55C27E89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7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8A5-92BC-4C8F-928A-7943116A44C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87B-4699-400E-959F-55C27E89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8A5-92BC-4C8F-928A-7943116A44C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87B-4699-400E-959F-55C27E89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7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748A5-92BC-4C8F-928A-7943116A44C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5787B-4699-400E-959F-55C27E89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2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20263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16.3 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Protestant Reformation</a:t>
            </a:r>
            <a:endParaRPr lang="en-US" sz="5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7912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By: </a:t>
            </a:r>
            <a:r>
              <a:rPr lang="en-US" dirty="0" err="1" smtClean="0">
                <a:solidFill>
                  <a:srgbClr val="FFFF00"/>
                </a:solidFill>
              </a:rPr>
              <a:t>Myranda</a:t>
            </a:r>
            <a:r>
              <a:rPr lang="en-US" dirty="0" smtClean="0">
                <a:solidFill>
                  <a:srgbClr val="FFFF00"/>
                </a:solidFill>
              </a:rPr>
              <a:t> Pease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Donnie Meyer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Leah </a:t>
            </a:r>
            <a:r>
              <a:rPr lang="en-US" dirty="0" err="1" smtClean="0">
                <a:solidFill>
                  <a:srgbClr val="FFFF00"/>
                </a:solidFill>
              </a:rPr>
              <a:t>Lindemann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4" name="Picture 2" descr="http://www.madisonpublicschools.org/5147010316470/lib/5147010316470/Reformation_Europ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036160"/>
            <a:ext cx="5791200" cy="46575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8201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99" y="0"/>
            <a:ext cx="790601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</a:t>
            </a:r>
          </a:p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</a:t>
            </a:r>
          </a:p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Y</a:t>
            </a:r>
          </a:p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</a:t>
            </a:r>
          </a:p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</a:t>
            </a:r>
          </a:p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</a:t>
            </a:r>
          </a:p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</a:t>
            </a:r>
          </a:p>
          <a:p>
            <a:pPr algn="ctr"/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533400"/>
            <a:ext cx="746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b="1" dirty="0" smtClean="0"/>
              <a:t>Justification By  Faith</a:t>
            </a:r>
            <a:r>
              <a:rPr lang="en-US" sz="3600" dirty="0" smtClean="0"/>
              <a:t>: salvation can be received by faith alone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b="1" dirty="0" smtClean="0"/>
              <a:t>Indulgences</a:t>
            </a:r>
            <a:r>
              <a:rPr lang="en-US" sz="3600" dirty="0" smtClean="0"/>
              <a:t>: pardons sold by the Catholic church to ease ones sins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b="1" dirty="0" smtClean="0"/>
              <a:t>Vocations</a:t>
            </a:r>
            <a:r>
              <a:rPr lang="en-US" sz="3600" dirty="0" smtClean="0"/>
              <a:t>: callings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502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378751"/>
            <a:ext cx="1714500" cy="2286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1711" y="577886"/>
            <a:ext cx="4190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Martin Luther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01216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German Monk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Born in 1483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Entered in monsetary in 1505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Justification of Faith </a:t>
            </a:r>
          </a:p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-persons can become good by gods mercy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A professor &amp; priest in </a:t>
            </a:r>
            <a:r>
              <a:rPr lang="en-US" dirty="0" smtClean="0">
                <a:solidFill>
                  <a:srgbClr val="C00000"/>
                </a:solidFill>
              </a:rPr>
              <a:t>Wittenberg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Ninety Five Theses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4222826" y="4092015"/>
            <a:ext cx="3342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Pope Leo X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5464422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Trying to raise money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Sold indulgences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 1520 condemned </a:t>
            </a:r>
            <a:r>
              <a:rPr lang="en-US" dirty="0">
                <a:solidFill>
                  <a:srgbClr val="FFFF00"/>
                </a:solidFill>
              </a:rPr>
              <a:t>L</a:t>
            </a:r>
            <a:r>
              <a:rPr lang="en-US" dirty="0" smtClean="0">
                <a:solidFill>
                  <a:srgbClr val="FFFF00"/>
                </a:solidFill>
              </a:rPr>
              <a:t>uther’s works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1521 excommunicated Luther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5500" y="629541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#</a:t>
            </a:r>
            <a:r>
              <a:rPr lang="en-US" dirty="0" err="1" smtClean="0">
                <a:solidFill>
                  <a:srgbClr val="FFFF00"/>
                </a:solidFill>
              </a:rPr>
              <a:t>popegrind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1680"/>
            <a:ext cx="2724199" cy="2932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1244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457200"/>
            <a:ext cx="64954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Extensive Information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133600"/>
            <a:ext cx="419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Worms, Germany 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German Princes met &amp; tried to bring Luther back to the Church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Luther founded the Protestant faith after Worms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Focused more biblical teachings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Held in the peoples language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Pope Leo X raised money for St. Peters Basilica with indulgences 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Sold church positions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68520"/>
            <a:ext cx="4291012" cy="4466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6005945" y="4752109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63145" y="468757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Worms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155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491" y="1905000"/>
            <a:ext cx="373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St. Peters Basilica           </a:t>
            </a:r>
          </a:p>
          <a:p>
            <a:pPr algn="ctr"/>
            <a:r>
              <a:rPr lang="en-US" dirty="0" smtClean="0"/>
              <a:t>  - Built on the site of St. Peter’s tomb</a:t>
            </a:r>
          </a:p>
          <a:p>
            <a:pPr marL="285750" indent="-285750" algn="ctr">
              <a:buFontTx/>
              <a:buChar char="-"/>
            </a:pPr>
            <a:r>
              <a:rPr lang="en-US" dirty="0" smtClean="0"/>
              <a:t>Built by Constantine</a:t>
            </a:r>
          </a:p>
          <a:p>
            <a:pPr algn="ctr"/>
            <a:r>
              <a:rPr lang="en-US" dirty="0" smtClean="0"/>
              <a:t>        - Located in the Vatican City</a:t>
            </a:r>
          </a:p>
          <a:p>
            <a:pPr marL="285750" indent="-285750" algn="ctr">
              <a:buFontTx/>
              <a:buChar char="-"/>
            </a:pPr>
            <a:r>
              <a:rPr lang="en-US" dirty="0" smtClean="0"/>
              <a:t>Designed by </a:t>
            </a:r>
            <a:r>
              <a:rPr lang="en-US" dirty="0" err="1" smtClean="0"/>
              <a:t>Michaelagelo</a:t>
            </a:r>
            <a:r>
              <a:rPr lang="en-US" dirty="0" smtClean="0"/>
              <a:t> </a:t>
            </a:r>
          </a:p>
          <a:p>
            <a:pPr marL="285750" indent="-285750" algn="ctr">
              <a:buFontTx/>
              <a:buChar char="-"/>
            </a:pPr>
            <a:r>
              <a:rPr lang="en-US" dirty="0" smtClean="0"/>
              <a:t>448 feet high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Pope Leo X</a:t>
            </a:r>
          </a:p>
          <a:p>
            <a:pPr algn="ctr"/>
            <a:r>
              <a:rPr lang="en-US" dirty="0" smtClean="0"/>
              <a:t>-Was pope from 1513 to 1521</a:t>
            </a:r>
          </a:p>
          <a:p>
            <a:pPr algn="ctr"/>
            <a:r>
              <a:rPr lang="en-US" dirty="0" smtClean="0"/>
              <a:t>-The Reformation begin during his reign</a:t>
            </a:r>
          </a:p>
          <a:p>
            <a:pPr algn="ctr"/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84064" y="304800"/>
            <a:ext cx="6773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Additional Information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1026" name="Picture 2" descr="http://4.bp.blogspot.com/_GK9vk5xxaSs/Rga_xgyZ-mI/AAAAAAAAAwY/47lF1QkyAh0/s1600/Basilica%2Bof%2BSaint%2BPe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371600"/>
            <a:ext cx="4381500" cy="4647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190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.ebayimg.com/t/1890-Lithograph-Blueprint-Map-St-PETERS-BASILICA-Vatican-City-in-Rome-Italy-/00/s/OTQ4WDEyMDY=/z/jugAAOxyhlJRcfif/$(KGrHqV,!q8FE01Mys(WBRcfieq8bw~~60_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0030"/>
            <a:ext cx="3886200" cy="30571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8136" y="3294514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Blue print of the St. Peter’s Basilica</a:t>
            </a:r>
            <a:endParaRPr lang="en-US" sz="2400" b="1" u="sng" dirty="0"/>
          </a:p>
        </p:txBody>
      </p:sp>
      <p:pic>
        <p:nvPicPr>
          <p:cNvPr id="4100" name="Picture 4" descr="http://soluschristus.net/articles/images/ninety_five_thes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265"/>
            <a:ext cx="4114800" cy="31272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76454" y="348648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Ninety-Five Theses</a:t>
            </a:r>
            <a:endParaRPr lang="en-US" sz="2400" b="1" u="sng" dirty="0"/>
          </a:p>
        </p:txBody>
      </p:sp>
      <p:sp>
        <p:nvSpPr>
          <p:cNvPr id="4" name="AutoShape 6" descr="data:image/jpeg;base64,/9j/4AAQSkZJRgABAQEAYABgAAD/2wBDAAoHBwkHBgoJCAkLCwoMDxkQDw4ODx4WFxIZJCAmJSMgIyIoLTkwKCo2KyIjMkQyNjs9QEBAJjBGS0U+Sjk/QD3/2wBDAQsLCw8NDx0QEB09KSMpPT09PT09PT09PT09PT09PT09PT09PT09PT09PT09PT09PT09PT09PT09PT09PT09PT3/wAARCAC8AQs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yXNJvI6UGmms0W2x/mE9atWwLA4YjFUhV+zGUk+lRU0RdN3YPM6WDIO024+/GKYwf7MCSAvYUsxAzG2QH5J96heTbGIxJvA74xUxXYqTsJZ/8hCL8qt3H7u7hA6EYrPjlMUwdfvA1b+0pNJGXyhU9T0NOcXzXJhJWsW5FBXJ9OtQJKY+eqeo61PL81u3uOKqRDEIB61jFaam7epLujdirNhEG5j7mmXUe3aVGSy7g3fFQ/djlGAc460GV5izvyccZrVRtqZuXQakZ8s7h1PBpV6+9I07YAOAB0FNWYjJwOaqzZN0SzREYPOD3q34fTdqUik4Agkb64FUftDsNvUelaHh851Ni3B8mQfpWdW6pyKjbmVjfeMHA9QP5VSYeVr2n/Vx+laMmMr9B/Ks+8/5GHTP95v5Vw0nd/J/kdM1Zfd+Z0JGBWHro/wCJfqQ9fJP863G5XFYmt/NYahnrtiP61lh/jXy/NFVPhf8AXQoWTbdPhx1IrVtAttbNcyHAXpn17Vj6ef8ARYR3C4rV1OHOjYGf3ZDH0reorzt3ZjHSNzN1Pc05lZs7wKoYz0NXbk7tOiZuoGKbpuni6VpJiViU446sfQVtGShC7E1zS0KHlSSBygLBRlsdhVbPvXRutrDkR2QKdTuc5NUXs7W6yLdWgk7ITuDe1XCsnuiZUn0ZlMeK2NGRJI5M8nY4x6cVjyK8bMjKVZTgg1o6LP5TnecRk8k/TmrrK9N2Ipu01cl0+ZpYTG8QBVdwYDj6YqjqqqtyxUnDHPNaMCR2MT/v0kDnOAOgHSs7UjvVCfvFjmpp2dS62HO6p2e42C48uILtJ+gollEgAIYfhTI7gqgXA4p3n56jP0rXl1vYlPS1ySCaMSKG3DoOlbO5OzcVhpNGSVdCAf4s9KmCSY+V8jsc1lUhc0hKxCbCUfSoJYzEdrda07eznuoN73DL6LnpUNvpslx5heRVZDtAY8satVLX5nsQ6d/hRn9q0LAZDj1FUZomgmKMpBHbOa0dKGWb6VVV+5cVJe9Yiv1wR9KoVp6oMMv0rMp0neIqqtIQ/eqeAZNVz1qaI81ctiIbmsGHkofbmq0rAvwR+FMuJgIUjGSf4sdqlewZLAXZcbcBgo6lfWuZJLV9TpbvoioJBGSrc7hhqbvBO1AfSp0sri5geaOCQxrjLlcKM8Dk1tWXhjyruKW+ZGRGHmQxNuP/AH190j8a0lUjBXkZqEpbGBHbs/Wp1sd3ADZ9xXo50uxltZFjyEIHlgMBt+oxn8qw73w6EULbzSJIybt7A7cg4OK5Y4xSfY0lh2tjj5bOWPcwjfan3iF4FWdFONQBB6ow/wDHTXoumWulsREzm2VIwoTOd7YwST35rJvfCM/9rJc6cqTIVO6OFlbJx1xnI/Kj6yppxaGqPK07kEgyI/XYv8qzbsH+3dMPqzfyrVmR4tqzRSREKB+8QryPqKzb7A1bSiD/AMtG/kKwpaP5P8jWfw/d+Zuo24e9ZWsHbp+oHvsjFaicH8Ky9aXdpt//ALifzqKfxr5fmVL4TCspwkUZIyABxW1c3ZudKmKIFYLko5+8vfH6Vh2EYdYwAcHrVtypjZMHbnv1FdlSK5rmEE5IqLN59p5TMFK8jPp3rZtVJskhU5IGcetY5t1+wl/41YgGujt7NJNJtskIyRq25TtIOOtZ4iSSXqVSTuY85MeQTjPrVLJB3r94elaWo2kuclxJt6HFZrpMD8rAHHYVpTaa0CasxNXIldJ1Iyy4bscj2qPTriKIoJW2jfkk+lWtYhC2NtIC2XB3ZPU4qlbkxW6umA4bIbGSK1g06aRjO/OausmMPAEK7iDkD0PTNY983yRZp8zF33OSWPfPJ+tVbkEkDOQBV04WsTUe5bttNkuMbSADSTWMlsfmIIq8lytpaxls/vOMjsQKZJcLc22/PJHPFRzzv5FckbeZQ2+q/iKbtP8AeH51bgUEEGl+zRf3TV89mLkuhLG+eK3cFGZF+9imR3TwStIo2lu1WtVsI7S5QWUhaCYZKg5Ix6/zqjOAQCuTg4NTHllqupXvJWfQdNKbol2+8xzVmxieGXGMgjtzg+9R6Tp9xqd4be2h8xlXJycAV1smi3P2A/Zrx5Ah2sPJC4OB369c8e1Z1qip+6XTjze8crqoIZfpWZxW/qGlXs/llYTgj7zMFX86S18KXDKHnLbDkZRcD/vpv8KunVhGHvMipTlKWiOebgmrNnbz3Qf7PDJKQP4VzXc6f4MtYxvmWMgd2O8fn0rVS0062hz80gTj5Xwq/lxWU8bHaKKjhmviZxmmaNdKGFxENxIyAdzfiB0rUsvCMzuW2ysAchXICj8Bmt6TWLe2gR7dYvJ3+WDCnnDd6Z4XP8qik1GW6laJoZS0a5PmfNtB77cgfnXM61SV3sbRpxiC6WVV1kmLuMDZG24nHTgZ/pTGjtLf/loFccAM2SDn05/mKz3knvdRmglvJWtowWVOI/lA5JAKj2A5JrIuJPt1wkf2WC2tYScTYaSRYwOQeefWiNFy+JjlUstEdP8A2qsf7tWSCN8Dey43Y/2hk/hnJpZZI7rbDbOL64lYhVjwpjHqdxyc1j2c/mEu63bRom6JUVW3J/e8sE4Oce9W7CGxuJ5ZBdy2kjqWljkjG6MnIKrH1B4HTjBo9ioEuo2FxA1oWWYrAYzhy7AbT9at6Rq4z80QvI24Q7N3f86ota6bHcx3RleIwOHMs+9lP0HRfqK0m05V0d5ZdUt2glXYLjzDHwxyB0/+v60OEUtevkPmb2Nm31bTvMkgkvZrIf3GyUP4c0Xlho+wTu+mXEYPyy/ZyCh65ynI/KuX0zw3NHIbbT54rm3Tc811dt5UCf7h+8x9eKhkW3Ak+xM15cANg2r/ACOeOFPf8RS5LfC/6/QSd9zoodOtrpFe1LyIRkG3kDHH+6wyKoaloH2i3uY1u0iaVQFW4iZcY91zUWmf2pBALswvA8Y4WZQSp9B6fjWoni3V7eNTf21vMjdd4CNt9eO1Sk1LQp7HOaZ4bv7LA8uG4A6GCQMfyOD+lZ1zZ3FtMxntpofnP+tQr39xXUw+IE1ecrb2iy7clkjG8jv/AA81PYanC0rxtvhBPBScgY9w3FU6suZuSHFJLQ4JsfY3GQR5h6Vds7p3tlDNkjdH8/KgEcAivQZNJsru2eVo7C5jAyxnhXgf7y4rIXw1ot9k29rgbv8Al0uW/Pa4q/awktTPklfQ4+wv2QyRFC6SDaSF3c/0pHlZG2mEuiK0Qx37jNdbJ4WjtUUWs88bBSuJ7fAHvuU9fqKpnw5cunlk2lyFbcqpcCMkn/fAzT9pG90HK7HMa1Kj2FsoYFlJztbI6DvWdbnFv9DXUf8ACH6leXCWr2VxFFExYnywCcjoDnB/CtCbwnYpoZmYpatuKrJJKw5HbBHzVqq1OnFQZKhKUuY4iUYK+9R3UewIf72asXUDQOEfllJGR0NRahkRRfQ10weqsZVFuWJ/m0pc+q0qxBLASMu1nByPp0psNyqxFJgClLNdCaLYgO0cAmotLbzHpv5CWwyGqXdUVscZqbAqZbjjsQnUTvEi/wAHGfWrthoVzfXdt9ozDBcgTBk+cspPQbc4P16GsSJ4RLH5yO0YcFlRsEjuM/SvR/C2s6AE+zWCRwkvuEd7CGlGP7siYPQVVW9ON4omMlN2ZWtYzpd7dCxt2tLMgoqTLtuW9yzAfyrU/s+/0i3tJJIJfs13hsysWP5kfjXQ/wBqwXyiO5R5RgYVZBcA/wDAZAG/KqepW4kuoI3aTYXH+ji2lDsfXaxwMDvnFedUfNds6o6WRSCwI5y0k0ign9zGAqj03N0H0FVpb3YSYoQwUFmYRmTaPd2+UfUCnQ6Fpk9jHKXaB5GO2Xe8ORns+Ch+hxUWoeD74wuYb6c27qFIuY/MjYD/AG48j8wKUacXuxuozNn1uWSFZoYpJlL7AeWCH6kYH4CnN+80s38k96JSN8DRxCUNzgjYD/48cAelNv8ASddntUimR7uCHAjexmWQxgcDp82PYiqdpqDWmoJI0s1vcR5G5o9rAkYP0/Kt1TitYoi7e7NTSTpNyZbq4tJIZiQsaJD5gGer9QMjpjvVm18F+e0t5Y2peQnLvMy8HOemT+VUNPns4LS5h8+SN3wwkjjzIuOyljgZzz6mqqeJ5Lh2s5Ir9Yo3BEcZ2mTjGXPQD6UlGbvy7ClKK3NS60rUftKGWayCjK4l2oxbqDz19OKj1nU9Q1i2SB7meUhSrra2vOMY2q3QZrMu3xtTS109HztceZvIJ/2u59Ripo757a7+wzX0trvQGWe3kd1TOew5U+3Iq1FqzerJck9Ags10yIx21q1sjJ85G/zGHqXwMY9qbFGFXesIAY4dumD/ALx5P6mraW6C7SVr12hkQyqolzKy4wSQM7c4+oqvp90t08l2Lprdoj5exYcypnOOP4xx1A44p3dmxaOyGlkKnaqsqsQGxgce/wDnFIXZgYSQQy42HGOeeQf5UWdhe6nM0XnxLcIxU+ZKFbb1HAzj061tyaNrVnJHaTWNv8oy7pJGxYeuM5H1xQ2kL1M+C7RIzE9tbyoBjDocH247Vfj8WXlrYRW0FlZ20aj5vsqBS3P3cntg1SuLVI22GREx2DF8fUdKqXjQWMJmuHjVXOyPGSzt34FTGMZbIqTa3HyTyz6xDKs8v2eZ+RPkJbrjsoOGJPfmpYtU0eyv5La5MzXGTsllh2qzdBtx29zxUVzDd2sb3EsEqQrgRxbBLI7HtwcD1q5Z2sTXbztb7d23fJLgyYx0CD7v0oai1/kF3e5mvavp+nyR6bJPYyznM5ifCsvXk9SMZAVSM55qSxtW13SnGnxyFIFDTXE0ixmCMZJb5jyDz0z0qWa/0i3vJXGo3wfdgxyA7gc9CrHge5FaC3cXlTSRWizRyfK/mw5iZfQAEAj3FEnL7SBW6GVEIkhUabdw3NyDjatxneM9R6fQ1btYL5sbVYAZWR2TCB+uB36d+lW3lk0pPNi0nTLOBQPnjQRSybv4l3HHGfrWesehWV6b6+u77VbnJZWuZNsKHt1+Z/yAqXFO41J6GjZapewAx+XNIpwR5bk5H09KNR1xo0TZaw+Zn95FOhyw9tuOa5+/8TXOrMttp8c3kLgrBATHGCOhPdvx/CprPRtQuk/0u68gOP8AUwj52/HrUukoWlN28i03LYsWupWEjO0kd1ZIHxujlD/lG+G/KtK1tfPmguJb1jNKBuZhkqvUHBBA/CoI7XTNIKBsfaDwUx5kx/w/GrtzI04gmihlWSMbSouMOAOOcjHQ449K56k09tEaRi0M1vR9PkunQTfaUYAuSeh9eAAD16VyHiTw1PawpNbKZYCxCj+IjrwOuB9K6WS6KTmJVUFXKghsjP8Avf4CuO1HxJdySyJav5EbZUlR8xH+8efyrowntnP3SK6go+8ZZbMYI9f6U6H/AFX409LcvCCTjJ4z3pyw+WmM969JyWxxKL3JLfvU9QwIecc1PsrCb1No7GGKnsm2X1s2CcSqcf8AAhUQFOify5o3/uuD+tdj1RyLc91GnWepSSo1ttnX5iIyQF549efwrPvdP8sww/bZmt5TjYzH5O1QXl5JCupTqzrKkBkjYdmwTn86htNUlvLa0e5DM4wxB57j/E184/guerFNSSuXfDmhzRWs0VrdTxzBwQqnKsCMjKg9Tzng1bezvreXcLceahyXtswt+mP5Vl6fdRRak8kywyK0EY2TZ2bjwPQg9K3I/EGlK/lte3WnFpDGkdwfMiLe27PB+oraClLbczm+VlE38bMovkWSTOMXUOH+okXa35g1alW3u0CzqZFxyJAt4oH0IEgrYaCaaLPlWl9Ef4oHAJ/4A2R+tZlxpumocTLLaMegdTEP1yh/OqblESaZj3HhbSb0ssMMYkPezudhH1jl/wAapSeEZrRCsGqG2fJIivIWhyP98ZU/nXQ3GmXkaB4ZhdQY+VZAD+pyPyNQRXV5ZZVhcWw64B3Rn/gJyKftbb/1/XqNK+xxmo+EtVt5DeNYOWBybm1/eKffK5H51Utnkije2uizRy8Pgkbh6MB15rv7e/RJDMIIg3/PSzkNu/44JU/jirc1/BcoFvWgnGOBqNpz/wB/Y/51p7XmWolG3T+vQ5jTtQ0eGNY4dJS4l2ZxIwCntgHHDd89KxLbxAZdRcSPPNvBjW3j2oqduNgz3rul0LRb2NmNpPalhjzLWXz4x+H3hWTceC1acyaRqFlcyK3C7xFLn0w3+NKDj2/r8wav1/r8jn7C3W0t2t40CRnJb93v57/e5/HNTtp2r3M8MVhayxWi53l2DNID24HyjFSaho2paOrPe6dJEoOBIYiy5+oOKj8P682nQTx2s73E8zZJd+FyMfUfSm3LVrfzQWWisS4jjv0svs8up3K5R4EnCLBg4wSAfm9jWg+myXl6beHSoGuBlUjvQGEfcnsB9f51i3GnS22lTQ2dwLPz2DExSZLsP4W/iAyetUNI1eXUdOm0u6u4YG3El2UrI3rg9OOev4URgpLmi9txSk07NG3LpH9la+us3GqxW93E4cMjGRHJHUEjPrkCm2D6hqOrtc6pJ9oDy+XbAxeWzA8/KOqjOTz9TVqz1fRNMhSPRNJg1GSBDvuZ87Yz6mRuffCioL67udUgkWBUEbMXZFfy1fIxjcfn2+3FKbls3+Wn9eo4KL2RHf2/nTTRaounRksCsNrJ5skajI5Yclvc4FZd1ri2MK21tILW3UYCq3nTEf7x+VfwFZ62Op3kogCx2yA7RFEAox/X9a39K8KWVoPNnQ3Dr953P7tT/WtXOnD4n8kTGEpbHOrJfam5FjbMSes0hLt+LHp+lamneE/tD7ruV7pxyY4j8o+rH+n510E0lvHtiMZnVB8oA8qFf6sfw/Gq73Ym2rM5WFc5WNML/wB89z9awliZPSGn5msaK66luOCzsrfEJUIo+dIBgD6yHj+Z9hVF79mBRT9miPGIm5b6t95qbLMGCFnkwvKo2Dz2G0cAfnRDA9yyvIBsB+csDkY5wMe3qcCsUm3c1uool0m0juJxsVIg3WQDJY/QDj8TW5qduDGyKmMovy46ZA/xpllHCy2ogdirs3zZ5J9f6VNfOA67TgFEBx26f1rjqSbkNMztI0uKLz55olZ0Rtm75iD6+1eSzklzn3/nXtFvlbO8YElhESSTzznivGJh8w9P/r17GXt80vl+pxYnZMvrMdg/dqRj15prSjvGw+jUoZNg9cVXkkIPGK7Iq5DbRKs6K275sjtTvtz/ANyqW/ml82qdNEqZFmk6An0pwx25pWYbCNvatjCx6tqC77PU+VP+gsRj6Hk1D4et5r6O0hiC+eyjaWbaBgAnJq3KhezuYyMb9PyMD/ZP+NP8DAC80ogfKYy2P+2YrwIRTXK+6PTba1XYqtayjVPssjqlysWA/Vcq3HB/KqhuZI7KW8uI0R4uAHQYTqByeeSK1tSjE+vzxEsu/wAxQR1yGJ6/lVux0iIaMZVsl1CW8BiihmYeUgQ8MwONxJLe44rSjDmnyr+kKpLljfuZz6lbaRZ6LNeLNbvqAdZjGdrRbejY7g54HWtS61vVtMHl2t1DexhgcXWAkkZHBU8EH2NO1HSw+k2kt9bG2uYZwrhn81YMn76gk4JA4PbA4q7DpZlvXguNDt7jS2UKl0kpaVjjnOTzk45966PYcr03W+/5HPz3XvdSKz1iydDJNpc9k5xmWzfjnuQP8KvQ3MFwj/2fqFtdOCCYJl8uXOcYyMce5Wud02REa+gjMF7q8Ev7i2vD5RMPX5wDywyRux2FWdRsYtVs45LrRDp93FNGuUYNGwZhgoQc47EcdaXsXZSla3kHMr8q3N+80pQ3+m6cynGWeACQD/gS4b8xVE6GJSf7Mugso/h35I+o4P6UttaXdr4hMUBZYvIJjgSTIBUgFgD0PNQ6X4htL69ure80uOQww+YtwGZnlAJByx75Hah4ZN+6/wCv68hqo0VLjTby3YtNbI7r/HHmN/rkYJpn2wsAlx5znGEjuIVlySfXhv1NbGn32nS6Mmp3BuFjuGPkQXW6RIEHQY7dMk57+1W7mC0n0h7uytYroM5BkilwVweSpY9M9gc1k6DXUv2vkYOmancrc5t7qSKINt2W1yex5xFKPwpz+HReXU08l86zzsGxd2wgB/FRg+meKbqMcE4Y3G2J083YmoRlQMAYy/IP5+lV1vrrT4WjWC5t8YVinzRNu44DZIAPoabWnL0/rzBOV79TWn8OvYabL59tuXtJbRLIcfXr+ledap4ei1Gae7tYbhSE3u+0FT2zg13FlrFs7xpbbWJk2GSF/s0h4z0OVJ49arSzSySGeZbhxNub/S0WMNzySRnI9Aq89aUYuD5qZTk5K0zhtM8MXUSfa7757KJx+5D8Pn1Aye1djYG1t7nKo+xgflEn3f8AgWO1R293bJa3BEVtGhd0lYI+5gBnAHb0z7077XBHYRLFHbRSPGzeRDAVCEDIyTyeD15qKznU1kXBKOiQl5DbRu0isIt4+ZnXc7+wHX86z5bkSPCke6O1iILEtvdvX2WiUi5utzoNrOqYY/KPlBJI7nngHjmrTwqfLttv72XIiiTDHIGQSQAAOO/SoVKSWruyudFMSxu5MpcgnIUNyfTmp4tNlkjElwggjY7o1/jPvt7ge9XIoo7KQ7oowchhlcluMk7iD+QxUc0b+U6aesKuUdkVnOCzEnK5J4yeKPZpD9o2R3NkllcrtVEgTc5nkO9p/pjJC9gMZY+1SztvlWNZIZUddxUdD/XuK1NR0yW+1iC3ln+z2FrbGJpsjIMeDI4U8FieMmsa4ntftrC0aQTynFvG6DOF4JAHG3o3WtnSvHTfy2+Ziquv+ZqWJJNocbQS2M9jk0t3tDLu9EB+vFQ6eqhIpNo2b3CZGWODgsSfU54GKk1VQkhYqvyDgDkZG3GPzrz50m6m5tGS6C2aEWF4dmcx85+rCvJ9dhjt7tBbqqgruIU5r1uDyhpt6qxJnYR93A5Zhj1615YzJdRYVFMbeYo3RqrIyKGyCo6YxxXrYGm1OTv/AFqcld3ikaS6fp/kxB1XzGRTjfg9KifRrGTlWcf7r5rnBK5wwZg3Y5py3My9HYfQ10+xn0kT7SPVG23h6E/dmk/Q03/hG0/5+G/75FZaardx8JMQPcA1J/bN8f8Alv8A+OijkrfzE81PsUt7DulDP8hyqk46ilMhPVVpGcMpzHjg9DXQjP5nsEO1raEsTzpg/wDQcVW8G3K2tvp906lo44wPl+9ygFWbFDNDYqo+/p208+2ao+HI2i0GNWBDiKMBSMHtnivBvyxk10f+Z6Nk2kdBc3GhteRzzWdyZXaU+Z520Lhjk9eO9Vf7T0C+0KM3kUy2tteStbpEcNFsPLk/3QD+JNVdXhDypG4ZYXluYpFU/MF5zj35rC1TUxoptZJLJbixLjzIi2cRjlF59fvHPXmtqVSUpWW5nOEUrvY3rG/0fXoJXSwlgto45JnuL44N2VBIJOenHT6VENZ0/Ttas1uINSt7iCEypbQSL5CjGMbu4HI9Kr+I9Znl0qPWV2/ZriEQW0MbKASxIb5ecE9+3AxWNfWYvybuGdWuJIFtSmOpx2/Wt4TabbVl08nYz5bpanT32qeH5dSih1/R1hu9QxcQ3ikOevyruIGO3HT1q3cawLG6k06OzvHiijW58+QgrMu7dkdgcg4Ge2McVk6xJH4ih/sRRHDMYPNguXXIOyTlRxkAAckVFrmoXKeHoII3U3VxP9kgRjgFGGTls4GG5H1qVVbUY9/+H/zG4K7b6G5qGv2M8I8W2aXLRQwGCVEwWYNgqx7YyCPwrE8M63DounHUr43GLi1ZhHGR+7BbAPPdjwBTvBVtDFol3pt4W+yzxzxBnPQjuPUBsj61UuLaxlt4dBvJHjjlSMRyJwXMYIA56dc05VVGSj2b+4lRbTfdHQ6Lq17a+BYr1tMvL2PzzvMEgZkUsf4cZI/x9KPEokl8EWN5YWc2myJP5xtUJDrEpJYkd+Dk59aw9fk1/TfDdlBGZJpB8s7Wg6sv3c4GSvAz+NRaz4s/s6O3dYUQTrmWOMtjzON5UnsfT0q4zfKuRXbb+5EuOrcnoSweJtUight76eQRX0cjwySRq4fdjkYJHC8EE5BrdZ3cxtDKcTsBs284U5/vDrxxXnk9s6XtpJGV+zrITHj+EMOgPpzXe/Ips9yAjcf5jrXPiKmqkjenC10yecQM4W+t0DMcjdGUYjaRxnB7+9V4Ei827hhwIzGWIbcTgADAPTHtxVC68QXdxq9xpTuRZW80RQL33R5Ofxq3D8t1cbc5EbL+Fc9SThZehdOKldj4zGtjKUQSFpVYblCjacjJ6kk47e1UEijnhd1lLxiPyw3ygj+6v94knjGB05qSNFGlXLN97en5ZNQWjPvfaxLGMc55JJxiilO7sXKNlc01CWsMsS5UqyhiAPvKACMcUmguyaLq+q/6+VXnjjCA5cIDjkkkgdAB7012ZkkQYDySHDt0VieCfpRKo0XQE0e2iS68mNgZgo3E4LEpk9WOM98VpRquScer/wCCZVYWs/66GUNZSdtLhkRre4VPtE0TK3y4XAztIyCTwCP51t6ZpyWr2t9fWsstoG2P8uDGCQ25hngE4AAzWfb2DXPhaymjuEee8kWPcFxuGPmbnnAPat3XdQP/AAlNrosV6osoLQXF6hGS5U5UZ69FzxW3tJN32tchpbd/0MovcS6reXVwjwITJFb7wSGDHczMP7ucY9cGszSL2K805tQnuAs8UMiwkJsjzu4dl55J5znoO1XW8XX2kiOVILW7mu3EAikXHbqp7Afj1qCD+z5baWa8c3ETtJafZ7c4wzHliBjBGOp4xVKT5UpK1+3bYVtd9jXtCrQwIVRwuDkqcMfUYI4J5Ao1JPMCo0md2AzFPvMSvOAR6fyp9unlQQjYU2gjG7dgDgc03URtZTzkOmOPcCvKnVftF6nTGCHRJnTL2XIH7vP3Sehc8flXk9tc2iW2GuZw4MpUGHIO9QvJz7V7AIxH4cvSJFPy7SVOcEB8145/oR486UY9VzXrYObXN/Xc55wv/XoVdkZ4F1F9GjIo8kn7s9sf+B4q0Y7M9J1P+9HikNtbt0ng/LFdnP8A1Yy5H5feUzbkc7Yz7qc035PRquHTw3KPCcejUgtgBgjnvzV+0XcXs32KQZf7gH0q7pVl/amqWtkkcsjTvt2RFQxHfG7jP1qkFjPG4rXpfgbwldWdjcXl9bLMk5CeQX5CDncCOOexB7Uq1RU48xEE5M7fTNKt7aOKK5VvOjgWIJIfLdRx2/Dt+tQanYeVcSOrM3nfP8/UHIyM0+2kILwWOpSRKgBFtqI8xD7AnkUl1cXdu6CewmVjwjwSCSFz+PK14s1GUHY64tqSIINOlvtXEZkij8maWTMuQHzjj9a0To62Nqkd7bNdwqNrFVD7x34PA+nFR6bdLFd3q3ClGd1JCgsQMcZHXHoR71qQvn5raUMo6mBt2B7qeRV0lFrzJqSknY4nUtFt7m3ni06BViIyiFTGYscj5D0x7cViWWlfZfKuriVfPj5NuARiTsSf7vf14r1Fmt7ncs1ukhXkyRcFfcgVUudEt75QY5o5G/2xh8ema0/eJNQe4ueLa5lsebap4dmvzZvb6hBDNbgo8hkZQyE5O04z3Ira0zw/5WkywavYTXcKT7oGgCyR5xwc5yOeOnQ1sWvhs6IJvLkuVjnB8yOcecv/AAFuo+nNY2t2Emn6af7JgkhuDMGzHL8r+oyxyOO3tQ6ktIS/yHZN8yK2kajfXl9em8s5LRYQIkSUYI+Rtxz0/Ko9Mjs/E/hyzmu3ImtTlpxJtMbp/Efbv+NV9Q1BtO0zfeO8zk5uCrZJZvlAz6ha1bXwxZ6Lo9xqGkG6urW5iWWO1LKTggZ578Z6denBFHKrOUdNVb8nqNvZNmLot7PqesSRG4kvLKRzMJ2G3aRncuPQ8c1RBvNc1PWdNt5Fnj25it3KjGGG4qT0IGatQMmj+ELjUtKsXWyllETzM/z5P8P0yBn6VTvpI4dE0zU7ZHs9SjtgUaNflmUE7ixPckk/pW0Ie+5JeSv3XciUvds2J+9t9Js4nXy2MQRlZfmLA/p0/wA5rrY3ybZsHdlhu/EVxN1Lvktg/wApJaXYeuW+bp2rsod/2S2JPKuRkjoeM81zYlaJ97m9PsYc7f8AFWaiDxiaAkj0EXSuism3XNwW6mF/5Vzch3eMNRJ6FoQf+/Vb9iw865YHlhJge2OtZYj7PovyQ6Wz+f5jIVMmk3p64ZPw+Y1RgYospGeFHT1zxV6zydDvGPy5YEAd/mNU7ckwzFemF/nUUviNJ/CzRk3SWl0sbKzuGCKTj5yNo+gyaoS20BjtJLzebqzyoMcmEXgBz9eODWm21YpMsVZ2Odo5HIrnb6DVrnS5Y5Nn228G2TdjHJ5z2BI5qsOrtO9tSKmzVrm7De3c+r2MAwXnk8qAFckHbktjjoB1qXVAthPdI23zUZ7VZmxmQH5c+2egFZlo00TR/Z/KNzbgD7XIGJjjHLbRnqSOvpUzMNSnWS4YuscxdUziPcCfmbvwfU4rRxhG39f1clczK8bb8eZGML9z5Rx+NJbab9nv7i4FyXt55PNYMMMrnrg9xins0USbIyskufmcD5cn09aWNJZJDJLkAcEDj/6wrN1pKLiv+Ca+zTdzobSVbsLGqkEfdO3GfrTNbDW25nYIyunB45BFVIJnjVCqnk5Cqef8/Wr+qyM6zFh5chAYjhto+prjerTfcdrS0Mm2uhFHLFuZ0uQ6tvzxnPIHUn34FcNqWkjTZtk05RWPyEjqP6V1y3IdnETMpI+difmP41maxp0eoRCWNFWRB94kc+1d+HqckrPZkzhdHL7FJwt1Fj3UUG0Lfdktn+tSHTpiuRFE3uDzUZspR/y7DPswr01JdH+Rg4vqvzGNYuQTttzj0YikERCjJwfakNvIDxayD3DU7YfWqu+5Fl2K9gkKX8D3byRwq4LPGgZlx0IB4POODXs3hu+0+8hKaRcxRSEZZLQ4Vz6mBuQfYV40WikGGJ/KgIFdWiuGVl6Y4x+NKtD2u7sZxXKe/M5kBS7sorlVHzNbr86f70Z5H4Vn332UxIbC9IQuBKhkww9AQ3IH51wmieMdYs9NleR/t3kOp33Ev3FPAAb7wOfetl/Hmj3Vmst75tvdxtykkInOP9hxj8mrz6lCVmkrm0XZpnR6dal9RuBbM6OqKUcfMG9QT1P5HFXriJ2Ia5szkdJ7ZtjZ/l/KuH0v4h6XLczi5jeDewVTONysB3JX7jfTjFdtZazBNHvtrvdEwwAxEsf03jkVl7J01aat/X3DlLmd46jkmnkJQTxXXH3LoGOQ+wcVKl5EHxcJLaMxxtul3J+Eg5/MVIzW0pP2iERg8ebG2+M/l0+hzSPa3ECbrN454D/A4Dr9MdvwIrRc3TX+vvM7p+X9fcSLc3UHKO7W5GPmHmRn6MO31xTJXsb6PF1abFP8cZ+X8qo4gWU7IrrTZ/WAkqfqp5x9M1Y3XSDzRHFeJj5p7YhJP+BL0P4iqU29P6/zDltqV9S8I2esWjIPLuYm6xg+Wx9PTvWYLa/0ewg06ysogkB24mmIMkeTznHDDPBxgitWK8t5ZdscoMoP+rn/AHLg+38J/Sr5u5kVY59rA/8ALO5XGfo3T8jTTTX9NA209Tg/FGk/2nphWeFoJVcP5sQ3ROQOjgH9QeKyJ7yFtNtLe+WK4jgRQkasCGYdFJ/u+v0r0tvsecjzrST7pCkuh/rWPqPhK3vWkl+xw3GRkzWb7W/ED+oNEXayvou39XKunvv5nl+q293beJrRNQCo8wE4x0IbOB9OMV2ySkRw/JjLn8elUrrwuouFkF48hhGQlynzqByFDDj16gVbSQMturADbIe3bioxM4yUVHojSknd3MGZinizUjjktBnvj92a3LUZL5GFa1kPHrWDejPiu8yD8/kH/wAcNdFbKMyAYz5b5GenH/66zr7R9F+SKpLf5/mV7RsaJdAjG0gAfiaht42e2MkecLEm4e5qeIg6Rddeqj8dxqvA37nb2bYfwqKfxfM0kvdZqPzayCNpEdlYbl/hOB82fr0ql9mluGZmfIlxkPyG9wOoJ61cjOMxbmwGPCnr15przPNkRoYxjsfnx7n+EUqdRRi01cUoNtWYwp9lx8/vwcHHbP8AjVeYy3IUvIqx5yABwf8AGnxoJWCKqyFjwFzsHuB3+p4qXy0UZZiT3w3T6ntUtloZDa48zZ8xAyfmHyj3PQUxrlI5F4DkDKn+Ee4/xNRTT7oinzMgPGwEJ+Z6/jVPflyY23tnv6U1G479TSt5pJ5jtk5OCTyFH9TXQTxg2BViHjMZ3MvBBxz1rl1drQBpzwD0FRS+NhHugayujGPuttyD+FQ6Eqj91Ezkla5LBbs/CKSoGWYnAH1PaoLrVrTR9xgU3U/8JVfkB/z3rN1TXRNak28lxFCZGTAQKMdR/XvXPteMxwLyTPuK7qWFctZGcqqSsSXcwubl5pI5kdzkiMDFQ7kH3ZblT9KlSa4xxcgj/aFSfaLnp5kJ/AV3arT+vyMtHr/X5lTzmzhb2T6EE5qQ8GnNPOWCmOI5PUAUjNtYj0OKZJOt5CxPmWo56cD/AApHewc/PbYb2FU/sV11Vg30krZ0eBZhIuoLJu24jYKCM57ms58sFzJ/cyoylLRr8BDcWH9kC0V5EVpfNcEnG7GAfyqpc29hMV8qcqNozlhya25vD5lVjbhSF9BXP31tPYviWIBT0IHWopTjN+7J3KmrL3kRnSIX+5dL+QpYLa/0yUzWN0ykfxRkg/lUIk3feQZpQx9CB6hq6bz2bujG0Hsjr9D+J17p58rVrQTqv/LaA+VL+PZvxruNH8X6Pq0oe1u1SbGSMiCUfh9168Wdo24ckj65NRNErYMMwBHY8YrKWGhLbT8ibteZ9ILfJKhUtDcg4+RwI5PyPB/CoWs7GaQC2mkt7kfdU5Uj8Cf5GvCLDxbq+lqsJuDPbj/llOA6/h3FdppPxMtpLZIb1TEc/cmHmR/g3VawqUKiWq5l/Xz/ADCLi9nY728juFQJqFrFeqDgMwww+hHP6GqULCLMdnfPbLnmC5AeP8z/AFxTbLWklgV45tkTDK8iWE/j1H61cuJY7hFku4FIP/LeI71BP+0OR/niuRtf1/nv95qk1oyu91JaPi6tpYV3ffhHmRn3we30poky7SWcpc4/1lv94H3U804W7wIz2F2yhxyF+dce+BwPqtNn8jYsl5bYyeLm0bHT2HGfoRRd/wBf1+g9P6/r9SYal9ojCXkVtdp0KXCYf/GuXvwkepPGkZiUXDbUznA44reKykBre4t9QgRSxgu0IdPx+937ZFUoFt3uZGmt2hZnLJE2TszwQe56dcGlO8krlQ91nKatYz22vzzSRskcghCMw4JUEMAfatG1mAuGZ8kFGJ9/lxW3d6baXluVLGIhw4K8rkZ4I5x+lY9rHk/dLPscPj+E4/wxU1HeKNKejILUn+x7oNycj/0M0thEJd2c7UjXJz0Hbr0qSzT/AIll6CDkjOCOmG7U22jjgjlWZyo3qvAyzHHQDvUqWrsW9UX7iDy4HeNgYgpKv/ey3P8AOqciZlVWYCNeiKMlv/ij71K05jDQoXiWTH7s4Z3x6+gz2pkd0gLLCitOv+tkZs59uOn0FQu4ySSRbeJ2ysCn7xY4/Nu30FZjXazossjGKJSCkYGA/ue/PoOakmjaZ923LjozDIB9l6VFHEIt0sjjYOHkdvl//X7CtI23Cw+Tzr4bpGKxnoo6fTFV7/UbHRl8o4abtGhywH+0R0+gqlfeIpUYrYW29TwZZPvH/dA6Css6iSWM9hlm6t1z+OK6KeHk/iWna6JlUS66/MjudWmu5d4utiDom3gU1LyccrdRH6n/AOtViKbTn4ksSPoB/wDWq4tjpUyg+TInfjI/lXTKcI6OP5GcYze0vzKS3V5t2/uXHXqKmSeXrJZxt+FSNpmlN924lT6k/wCFMOj2h/1OosPqR/8AWqeam+lvky1Ga8/mhxuICMyWCj6AVCz6ex+a1dfoP/r08aRN0h1BSPpz/OmPpepqcLcRsPc//WoXJ0l+LG+frH8ERNb2L8orBh0571RlZfNfOc7jV1rG9R1MiRMMjJBFZ80wE0g2/wARrppJPrc5qjt0sQpCWyVlX8WxViGSeFgUctjsGz/Wq2fpTowS+D2961kr7mKdtjqdJ1W6YEfMpHciptR1N2QcKxHXIrDsmVMgHnGeKsGcsoG8jNedKjHnukdam+WxatrqOSVPMtoipGDxV+TSdOu2AWBEY+nFZ0L42HCkjrkVrRkSRhv4s9qyqtxd46FrVamFfaFHb5JtnKf3kbNZjRWS8CeSM+hXP9K7eJ2Qg7d+OxNRXVjpl2o8y28qVvvMMdauGMa0nciVJPZHFtZwt0uUb6jFQtYbfuyRk+oPFb954UnHzW7b1wTjrWHNpk0I+YqPrkV3Uq8Z/DI5507bxHWsmp6XmWymlQf9MzkH8K6XRfiFJayKuowOp7zQdfxU8GuREEynhsH/AHqa8Mzddxx75q50qdT4rfqZqUofDc9asPENvqh32s8UznqYz5co+qn+layX3nT7VlimlY5ZWPlTY+vQ/jmvCNzxsCCVYdCOCK7Xwbql7qZmtrzU4DFGo2RTYMshJ6IT3Hua4q2B9mnKD0NYV1J8rR3OoGKWMMLOaPHIkHyFSD0OOPxwKS2muJUAhkhus5PkXDbX69s8H86ekV1allVmnxkJuYpMB+fzfTn6VGUs7mTbt8ubdkggRnP0+6f0NcL03N7dCb7bE7jzFlgmHBWUHqPRhzT7ONImkZlAWTcA2d+eOwqukM8Dqkh+0AfN5cgOfpg/0JpsK266puhtxDMT9yQ/LGT2Gf61EnoPyJrcotpLDkb3BbaBnvkknsMVn3zx2F2HjMSwuAwYHfLk/wAIHrxUttHG0VxCxV9qlWkbrtx90H8OPWqt4TbiJQC0hTKTSKTJg9B7HtShYpblUqCSZgVhOd0e/wCdvXe3b6CmC9DMghjjhgXhVjTAApstrOFRJVbe3IjUdOe/vSeaLOPfdMo29cDhfc46/StbXVirkeoarbWLgTuGd/mWPB2kepI61iajdxarLme9OMcIrAKPoOgqrr3iMXaC3gjdolIzLKnzPjptH8I9qx0uEY/NGD9GIr0KGFcYqWzMJYhX5TYj0eKX/V3oH4irkfh24HMV3kfQiseGSIctGy+mCDVqK8hDDDy59v8A9dOaq9H+BUXT7fiaselX0Lf61GHu3/1qmeC8CgbI2+mKhs7sHB85wPQ5q8Z3BA80D68VxTlO+qN1y9CFNOmexmla2GV4yo71gTxEH5o3X2IruILkjS5FVhnIJHY1hXGoyI/zRhvwIp0K07vQUop7swF8gcfPuoacJ/qmfP41qyajE5/e2y479P8AComuLBx81uB+ArrU31izNwXRozku5DPHGS5DHnkmsqaZjPJgcbj/ADrdkNl96EASDp1rHMILE4611UZLV2sc1ZPa9xgBIJpY2HXFMz8ijaKQcGtrGFy/av8APx0xVhpOgFUIJCH7VYMhOOlc8o6m0ZaGnC5YccYFTR3T5C7yo9aowMdpqRRkYNc0oo2TOgs9SQARzKOP4xVo+XcNmN1fjoDyK5eMlZCATirkMjByykggDpXLPDpO6ZspaHQp5lviSM4P1pkk0Nwu26hRlPAOOlNiu5JvLWTaeAOlMnYpI2D908ZrlS113LZk6hoNpIxNrOU7hWrFuNMmt5Ado2+oroZebgduOgqwkpPysFYY7iu6GInBLW5lKnFnDyJvdwcYHrULQPwY2PHSuxlsLaRQTCoY55HWsG7gWCbahbBHeu6jX59jlqUbasm0zxhrGjqIfPMtv08qb5gPoeorq7Hx7pl9HHHdoYZf4vO+aM/RhyK89fknPNQsBVzw9OrurMyVSUNj2i1uF8kPaPuUnhHxJH+dTO0n29JprbC7FXzC5MYI6nmvHdN1G70991pcSRFfmAU8Z+ldZB4mvrqxMsoiMvQPg56dcZx+lebXwjp7M6qVRTOyhMdvqE4xhWPDNnGD0wKqyK6AEx7kJ5Mj42fh3/rWBaz3KeG9T1c3c7XccqKpZgQN3JPSucTxHqZtZYGuWfHzB25ZfoamODk3dMt1EnqdTq+vxWCkKDLK33VQcj6+grjLnW9QmmMjMEHZVT5V/CqpzK3mO7M7ckk96MsOQzfnXoUcNCmtVdnPOrKT00LEerzDBby3PuuKsJqSumJLKBuc55BqG3kcjBckY6GmiXcx3Rxn6rTlGN9iouVty0t5Yn72n/Ugj/61SJJpm4HyZkx2yT/WmWltDchiybcf3SRUpsYl6Fh+NZ+69r/eaWkt7GtZw2nloVkcFulWLi3QnicZ/wBqsq2TaANzED1NWpuAO9cc4NS3NotNbGikMhhYbwRiuevbO780lQxHs1aPmMIXGT0rnrmaVZPlkcfjWmGhLmepFSSsPKXacFXx69aryTTpnfvUepSmi9uVPE7/AFJzTTq92j43qc8ZKg13KEl0RzuUXs2ILmXnhD7kYqPzPeoSxLvk+9N/E1vymDmz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ata:image/jpeg;base64,/9j/4AAQSkZJRgABAQEAYABgAAD/2wBDAAoHBwkHBgoJCAkLCwoMDxkQDw4ODx4WFxIZJCAmJSMgIyIoLTkwKCo2KyIjMkQyNjs9QEBAJjBGS0U+Sjk/QD3/2wBDAQsLCw8NDx0QEB09KSMpPT09PT09PT09PT09PT09PT09PT09PT09PT09PT09PT09PT09PT09PT09PT09PT09PT3/wAARCAC8AQs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yXNJvI6UGmms0W2x/mE9atWwLA4YjFUhV+zGUk+lRU0RdN3YPM6WDIO024+/GKYwf7MCSAvYUsxAzG2QH5J96heTbGIxJvA74xUxXYqTsJZ/8hCL8qt3H7u7hA6EYrPjlMUwdfvA1b+0pNJGXyhU9T0NOcXzXJhJWsW5FBXJ9OtQJKY+eqeo61PL81u3uOKqRDEIB61jFaam7epLujdirNhEG5j7mmXUe3aVGSy7g3fFQ/djlGAc460GV5izvyccZrVRtqZuXQakZ8s7h1PBpV6+9I07YAOAB0FNWYjJwOaqzZN0SzREYPOD3q34fTdqUik4Agkb64FUftDsNvUelaHh851Ni3B8mQfpWdW6pyKjbmVjfeMHA9QP5VSYeVr2n/Vx+laMmMr9B/Ks+8/5GHTP95v5Vw0nd/J/kdM1Zfd+Z0JGBWHro/wCJfqQ9fJP863G5XFYmt/NYahnrtiP61lh/jXy/NFVPhf8AXQoWTbdPhx1IrVtAttbNcyHAXpn17Vj6ef8ARYR3C4rV1OHOjYGf3ZDH0reorzt3ZjHSNzN1Pc05lZs7wKoYz0NXbk7tOiZuoGKbpuni6VpJiViU446sfQVtGShC7E1zS0KHlSSBygLBRlsdhVbPvXRutrDkR2QKdTuc5NUXs7W6yLdWgk7ITuDe1XCsnuiZUn0ZlMeK2NGRJI5M8nY4x6cVjyK8bMjKVZTgg1o6LP5TnecRk8k/TmrrK9N2Ipu01cl0+ZpYTG8QBVdwYDj6YqjqqqtyxUnDHPNaMCR2MT/v0kDnOAOgHSs7UjvVCfvFjmpp2dS62HO6p2e42C48uILtJ+gollEgAIYfhTI7gqgXA4p3n56jP0rXl1vYlPS1ySCaMSKG3DoOlbO5OzcVhpNGSVdCAf4s9KmCSY+V8jsc1lUhc0hKxCbCUfSoJYzEdrda07eznuoN73DL6LnpUNvpslx5heRVZDtAY8satVLX5nsQ6d/hRn9q0LAZDj1FUZomgmKMpBHbOa0dKGWb6VVV+5cVJe9Yiv1wR9KoVp6oMMv0rMp0neIqqtIQ/eqeAZNVz1qaI81ctiIbmsGHkofbmq0rAvwR+FMuJgIUjGSf4sdqlewZLAXZcbcBgo6lfWuZJLV9TpbvoioJBGSrc7hhqbvBO1AfSp0sri5geaOCQxrjLlcKM8Dk1tWXhjyruKW+ZGRGHmQxNuP/AH190j8a0lUjBXkZqEpbGBHbs/Wp1sd3ADZ9xXo50uxltZFjyEIHlgMBt+oxn8qw73w6EULbzSJIybt7A7cg4OK5Y4xSfY0lh2tjj5bOWPcwjfan3iF4FWdFONQBB6ow/wDHTXoumWulsREzm2VIwoTOd7YwST35rJvfCM/9rJc6cqTIVO6OFlbJx1xnI/Kj6yppxaGqPK07kEgyI/XYv8qzbsH+3dMPqzfyrVmR4tqzRSREKB+8QryPqKzb7A1bSiD/AMtG/kKwpaP5P8jWfw/d+Zuo24e9ZWsHbp+oHvsjFaicH8Ky9aXdpt//ALifzqKfxr5fmVL4TCspwkUZIyABxW1c3ZudKmKIFYLko5+8vfH6Vh2EYdYwAcHrVtypjZMHbnv1FdlSK5rmEE5IqLN59p5TMFK8jPp3rZtVJskhU5IGcetY5t1+wl/41YgGujt7NJNJtskIyRq25TtIOOtZ4iSSXqVSTuY85MeQTjPrVLJB3r94elaWo2kuclxJt6HFZrpMD8rAHHYVpTaa0CasxNXIldJ1Iyy4bscj2qPTriKIoJW2jfkk+lWtYhC2NtIC2XB3ZPU4qlbkxW6umA4bIbGSK1g06aRjO/OausmMPAEK7iDkD0PTNY983yRZp8zF33OSWPfPJ+tVbkEkDOQBV04WsTUe5bttNkuMbSADSTWMlsfmIIq8lytpaxls/vOMjsQKZJcLc22/PJHPFRzzv5FckbeZQ2+q/iKbtP8AeH51bgUEEGl+zRf3TV89mLkuhLG+eK3cFGZF+9imR3TwStIo2lu1WtVsI7S5QWUhaCYZKg5Ix6/zqjOAQCuTg4NTHllqupXvJWfQdNKbol2+8xzVmxieGXGMgjtzg+9R6Tp9xqd4be2h8xlXJycAV1smi3P2A/Zrx5Ah2sPJC4OB369c8e1Z1qip+6XTjze8crqoIZfpWZxW/qGlXs/llYTgj7zMFX86S18KXDKHnLbDkZRcD/vpv8KunVhGHvMipTlKWiOebgmrNnbz3Qf7PDJKQP4VzXc6f4MtYxvmWMgd2O8fn0rVS0062hz80gTj5Xwq/lxWU8bHaKKjhmviZxmmaNdKGFxENxIyAdzfiB0rUsvCMzuW2ysAchXICj8Bmt6TWLe2gR7dYvJ3+WDCnnDd6Z4XP8qik1GW6laJoZS0a5PmfNtB77cgfnXM61SV3sbRpxiC6WVV1kmLuMDZG24nHTgZ/pTGjtLf/loFccAM2SDn05/mKz3knvdRmglvJWtowWVOI/lA5JAKj2A5JrIuJPt1wkf2WC2tYScTYaSRYwOQeefWiNFy+JjlUstEdP8A2qsf7tWSCN8Dey43Y/2hk/hnJpZZI7rbDbOL64lYhVjwpjHqdxyc1j2c/mEu63bRom6JUVW3J/e8sE4Oce9W7CGxuJ5ZBdy2kjqWljkjG6MnIKrH1B4HTjBo9ioEuo2FxA1oWWYrAYzhy7AbT9at6Rq4z80QvI24Q7N3f86ota6bHcx3RleIwOHMs+9lP0HRfqK0m05V0d5ZdUt2glXYLjzDHwxyB0/+v60OEUtevkPmb2Nm31bTvMkgkvZrIf3GyUP4c0Xlho+wTu+mXEYPyy/ZyCh65ynI/KuX0zw3NHIbbT54rm3Tc811dt5UCf7h+8x9eKhkW3Ak+xM15cANg2r/ACOeOFPf8RS5LfC/6/QSd9zoodOtrpFe1LyIRkG3kDHH+6wyKoaloH2i3uY1u0iaVQFW4iZcY91zUWmf2pBALswvA8Y4WZQSp9B6fjWoni3V7eNTf21vMjdd4CNt9eO1Sk1LQp7HOaZ4bv7LA8uG4A6GCQMfyOD+lZ1zZ3FtMxntpofnP+tQr39xXUw+IE1ecrb2iy7clkjG8jv/AA81PYanC0rxtvhBPBScgY9w3FU6suZuSHFJLQ4JsfY3GQR5h6Vds7p3tlDNkjdH8/KgEcAivQZNJsru2eVo7C5jAyxnhXgf7y4rIXw1ot9k29rgbv8Al0uW/Pa4q/awktTPklfQ4+wv2QyRFC6SDaSF3c/0pHlZG2mEuiK0Qx37jNdbJ4WjtUUWs88bBSuJ7fAHvuU9fqKpnw5cunlk2lyFbcqpcCMkn/fAzT9pG90HK7HMa1Kj2FsoYFlJztbI6DvWdbnFv9DXUf8ACH6leXCWr2VxFFExYnywCcjoDnB/CtCbwnYpoZmYpatuKrJJKw5HbBHzVqq1OnFQZKhKUuY4iUYK+9R3UewIf72asXUDQOEfllJGR0NRahkRRfQ10weqsZVFuWJ/m0pc+q0qxBLASMu1nByPp0psNyqxFJgClLNdCaLYgO0cAmotLbzHpv5CWwyGqXdUVscZqbAqZbjjsQnUTvEi/wAHGfWrthoVzfXdt9ozDBcgTBk+cspPQbc4P16GsSJ4RLH5yO0YcFlRsEjuM/SvR/C2s6AE+zWCRwkvuEd7CGlGP7siYPQVVW9ON4omMlN2ZWtYzpd7dCxt2tLMgoqTLtuW9yzAfyrU/s+/0i3tJJIJfs13hsysWP5kfjXQ/wBqwXyiO5R5RgYVZBcA/wDAZAG/KqepW4kuoI3aTYXH+ji2lDsfXaxwMDvnFedUfNds6o6WRSCwI5y0k0ign9zGAqj03N0H0FVpb3YSYoQwUFmYRmTaPd2+UfUCnQ6Fpk9jHKXaB5GO2Xe8ORns+Ch+hxUWoeD74wuYb6c27qFIuY/MjYD/AG48j8wKUacXuxuozNn1uWSFZoYpJlL7AeWCH6kYH4CnN+80s38k96JSN8DRxCUNzgjYD/48cAelNv8ASddntUimR7uCHAjexmWQxgcDp82PYiqdpqDWmoJI0s1vcR5G5o9rAkYP0/Kt1TitYoi7e7NTSTpNyZbq4tJIZiQsaJD5gGer9QMjpjvVm18F+e0t5Y2peQnLvMy8HOemT+VUNPns4LS5h8+SN3wwkjjzIuOyljgZzz6mqqeJ5Lh2s5Ir9Yo3BEcZ2mTjGXPQD6UlGbvy7ClKK3NS60rUftKGWayCjK4l2oxbqDz19OKj1nU9Q1i2SB7meUhSrra2vOMY2q3QZrMu3xtTS109HztceZvIJ/2u59Ripo757a7+wzX0trvQGWe3kd1TOew5U+3Iq1FqzerJck9Ags10yIx21q1sjJ85G/zGHqXwMY9qbFGFXesIAY4dumD/ALx5P6mraW6C7SVr12hkQyqolzKy4wSQM7c4+oqvp90t08l2Lprdoj5exYcypnOOP4xx1A44p3dmxaOyGlkKnaqsqsQGxgce/wDnFIXZgYSQQy42HGOeeQf5UWdhe6nM0XnxLcIxU+ZKFbb1HAzj061tyaNrVnJHaTWNv8oy7pJGxYeuM5H1xQ2kL1M+C7RIzE9tbyoBjDocH247Vfj8WXlrYRW0FlZ20aj5vsqBS3P3cntg1SuLVI22GREx2DF8fUdKqXjQWMJmuHjVXOyPGSzt34FTGMZbIqTa3HyTyz6xDKs8v2eZ+RPkJbrjsoOGJPfmpYtU0eyv5La5MzXGTsllh2qzdBtx29zxUVzDd2sb3EsEqQrgRxbBLI7HtwcD1q5Z2sTXbztb7d23fJLgyYx0CD7v0oai1/kF3e5mvavp+nyR6bJPYyznM5ifCsvXk9SMZAVSM55qSxtW13SnGnxyFIFDTXE0ixmCMZJb5jyDz0z0qWa/0i3vJXGo3wfdgxyA7gc9CrHge5FaC3cXlTSRWizRyfK/mw5iZfQAEAj3FEnL7SBW6GVEIkhUabdw3NyDjatxneM9R6fQ1btYL5sbVYAZWR2TCB+uB36d+lW3lk0pPNi0nTLOBQPnjQRSybv4l3HHGfrWesehWV6b6+u77VbnJZWuZNsKHt1+Z/yAqXFO41J6GjZapewAx+XNIpwR5bk5H09KNR1xo0TZaw+Zn95FOhyw9tuOa5+/8TXOrMttp8c3kLgrBATHGCOhPdvx/CprPRtQuk/0u68gOP8AUwj52/HrUukoWlN28i03LYsWupWEjO0kd1ZIHxujlD/lG+G/KtK1tfPmguJb1jNKBuZhkqvUHBBA/CoI7XTNIKBsfaDwUx5kx/w/GrtzI04gmihlWSMbSouMOAOOcjHQ449K56k09tEaRi0M1vR9PkunQTfaUYAuSeh9eAAD16VyHiTw1PawpNbKZYCxCj+IjrwOuB9K6WS6KTmJVUFXKghsjP8Avf4CuO1HxJdySyJav5EbZUlR8xH+8efyrowntnP3SK6go+8ZZbMYI9f6U6H/AFX409LcvCCTjJ4z3pyw+WmM969JyWxxKL3JLfvU9QwIecc1PsrCb1No7GGKnsm2X1s2CcSqcf8AAhUQFOify5o3/uuD+tdj1RyLc91GnWepSSo1ttnX5iIyQF549efwrPvdP8sww/bZmt5TjYzH5O1QXl5JCupTqzrKkBkjYdmwTn86htNUlvLa0e5DM4wxB57j/E184/guerFNSSuXfDmhzRWs0VrdTxzBwQqnKsCMjKg9Tzng1bezvreXcLceahyXtswt+mP5Vl6fdRRak8kywyK0EY2TZ2bjwPQg9K3I/EGlK/lte3WnFpDGkdwfMiLe27PB+oraClLbczm+VlE38bMovkWSTOMXUOH+okXa35g1alW3u0CzqZFxyJAt4oH0IEgrYaCaaLPlWl9Ef4oHAJ/4A2R+tZlxpumocTLLaMegdTEP1yh/OqblESaZj3HhbSb0ssMMYkPezudhH1jl/wAapSeEZrRCsGqG2fJIivIWhyP98ZU/nXQ3GmXkaB4ZhdQY+VZAD+pyPyNQRXV5ZZVhcWw64B3Rn/gJyKftbb/1/XqNK+xxmo+EtVt5DeNYOWBybm1/eKffK5H51Utnkije2uizRy8Pgkbh6MB15rv7e/RJDMIIg3/PSzkNu/44JU/jirc1/BcoFvWgnGOBqNpz/wB/Y/51p7XmWolG3T+vQ5jTtQ0eGNY4dJS4l2ZxIwCntgHHDd89KxLbxAZdRcSPPNvBjW3j2oqduNgz3rul0LRb2NmNpPalhjzLWXz4x+H3hWTceC1acyaRqFlcyK3C7xFLn0w3+NKDj2/r8wav1/r8jn7C3W0t2t40CRnJb93v57/e5/HNTtp2r3M8MVhayxWi53l2DNID24HyjFSaho2paOrPe6dJEoOBIYiy5+oOKj8P682nQTx2s73E8zZJd+FyMfUfSm3LVrfzQWWisS4jjv0svs8up3K5R4EnCLBg4wSAfm9jWg+myXl6beHSoGuBlUjvQGEfcnsB9f51i3GnS22lTQ2dwLPz2DExSZLsP4W/iAyetUNI1eXUdOm0u6u4YG3El2UrI3rg9OOev4URgpLmi9txSk07NG3LpH9la+us3GqxW93E4cMjGRHJHUEjPrkCm2D6hqOrtc6pJ9oDy+XbAxeWzA8/KOqjOTz9TVqz1fRNMhSPRNJg1GSBDvuZ87Yz6mRuffCioL67udUgkWBUEbMXZFfy1fIxjcfn2+3FKbls3+Wn9eo4KL2RHf2/nTTRaounRksCsNrJ5skajI5Yclvc4FZd1ri2MK21tILW3UYCq3nTEf7x+VfwFZ62Op3kogCx2yA7RFEAox/X9a39K8KWVoPNnQ3Dr953P7tT/WtXOnD4n8kTGEpbHOrJfam5FjbMSes0hLt+LHp+lamneE/tD7ruV7pxyY4j8o+rH+n510E0lvHtiMZnVB8oA8qFf6sfw/Gq73Ym2rM5WFc5WNML/wB89z9awliZPSGn5msaK66luOCzsrfEJUIo+dIBgD6yHj+Z9hVF79mBRT9miPGIm5b6t95qbLMGCFnkwvKo2Dz2G0cAfnRDA9yyvIBsB+csDkY5wMe3qcCsUm3c1uool0m0juJxsVIg3WQDJY/QDj8TW5qduDGyKmMovy46ZA/xpllHCy2ogdirs3zZ5J9f6VNfOA67TgFEBx26f1rjqSbkNMztI0uKLz55olZ0Rtm75iD6+1eSzklzn3/nXtFvlbO8YElhESSTzznivGJh8w9P/r17GXt80vl+pxYnZMvrMdg/dqRj15prSjvGw+jUoZNg9cVXkkIPGK7Iq5DbRKs6K275sjtTvtz/ANyqW/ml82qdNEqZFmk6An0pwx25pWYbCNvatjCx6tqC77PU+VP+gsRj6Hk1D4et5r6O0hiC+eyjaWbaBgAnJq3KhezuYyMb9PyMD/ZP+NP8DAC80ogfKYy2P+2YrwIRTXK+6PTba1XYqtayjVPssjqlysWA/Vcq3HB/KqhuZI7KW8uI0R4uAHQYTqByeeSK1tSjE+vzxEsu/wAxQR1yGJ6/lVux0iIaMZVsl1CW8BiihmYeUgQ8MwONxJLe44rSjDmnyr+kKpLljfuZz6lbaRZ6LNeLNbvqAdZjGdrRbejY7g54HWtS61vVtMHl2t1DexhgcXWAkkZHBU8EH2NO1HSw+k2kt9bG2uYZwrhn81YMn76gk4JA4PbA4q7DpZlvXguNDt7jS2UKl0kpaVjjnOTzk45966PYcr03W+/5HPz3XvdSKz1iydDJNpc9k5xmWzfjnuQP8KvQ3MFwj/2fqFtdOCCYJl8uXOcYyMce5Wud02REa+gjMF7q8Ev7i2vD5RMPX5wDywyRux2FWdRsYtVs45LrRDp93FNGuUYNGwZhgoQc47EcdaXsXZSla3kHMr8q3N+80pQ3+m6cynGWeACQD/gS4b8xVE6GJSf7Mugso/h35I+o4P6UttaXdr4hMUBZYvIJjgSTIBUgFgD0PNQ6X4htL69ure80uOQww+YtwGZnlAJByx75Hah4ZN+6/wCv68hqo0VLjTby3YtNbI7r/HHmN/rkYJpn2wsAlx5znGEjuIVlySfXhv1NbGn32nS6Mmp3BuFjuGPkQXW6RIEHQY7dMk57+1W7mC0n0h7uytYroM5BkilwVweSpY9M9gc1k6DXUv2vkYOmancrc5t7qSKINt2W1yex5xFKPwpz+HReXU08l86zzsGxd2wgB/FRg+meKbqMcE4Y3G2J083YmoRlQMAYy/IP5+lV1vrrT4WjWC5t8YVinzRNu44DZIAPoabWnL0/rzBOV79TWn8OvYabL59tuXtJbRLIcfXr+ledap4ei1Gae7tYbhSE3u+0FT2zg13FlrFs7xpbbWJk2GSF/s0h4z0OVJ49arSzSySGeZbhxNub/S0WMNzySRnI9Aq89aUYuD5qZTk5K0zhtM8MXUSfa7757KJx+5D8Pn1Aye1djYG1t7nKo+xgflEn3f8AgWO1R293bJa3BEVtGhd0lYI+5gBnAHb0z7077XBHYRLFHbRSPGzeRDAVCEDIyTyeD15qKznU1kXBKOiQl5DbRu0isIt4+ZnXc7+wHX86z5bkSPCke6O1iILEtvdvX2WiUi5utzoNrOqYY/KPlBJI7nngHjmrTwqfLttv72XIiiTDHIGQSQAAOO/SoVKSWruyudFMSxu5MpcgnIUNyfTmp4tNlkjElwggjY7o1/jPvt7ge9XIoo7KQ7oowchhlcluMk7iD+QxUc0b+U6aesKuUdkVnOCzEnK5J4yeKPZpD9o2R3NkllcrtVEgTc5nkO9p/pjJC9gMZY+1SztvlWNZIZUddxUdD/XuK1NR0yW+1iC3ln+z2FrbGJpsjIMeDI4U8FieMmsa4ntftrC0aQTynFvG6DOF4JAHG3o3WtnSvHTfy2+Ziquv+ZqWJJNocbQS2M9jk0t3tDLu9EB+vFQ6eqhIpNo2b3CZGWODgsSfU54GKk1VQkhYqvyDgDkZG3GPzrz50m6m5tGS6C2aEWF4dmcx85+rCvJ9dhjt7tBbqqgruIU5r1uDyhpt6qxJnYR93A5Zhj1615YzJdRYVFMbeYo3RqrIyKGyCo6YxxXrYGm1OTv/AFqcld3ikaS6fp/kxB1XzGRTjfg9KifRrGTlWcf7r5rnBK5wwZg3Y5py3My9HYfQ10+xn0kT7SPVG23h6E/dmk/Q03/hG0/5+G/75FZaardx8JMQPcA1J/bN8f8Alv8A+OijkrfzE81PsUt7DulDP8hyqk46ilMhPVVpGcMpzHjg9DXQjP5nsEO1raEsTzpg/wDQcVW8G3K2tvp906lo44wPl+9ygFWbFDNDYqo+/p208+2ao+HI2i0GNWBDiKMBSMHtnivBvyxk10f+Z6Nk2kdBc3GhteRzzWdyZXaU+Z520Lhjk9eO9Vf7T0C+0KM3kUy2tteStbpEcNFsPLk/3QD+JNVdXhDypG4ZYXluYpFU/MF5zj35rC1TUxoptZJLJbixLjzIi2cRjlF59fvHPXmtqVSUpWW5nOEUrvY3rG/0fXoJXSwlgto45JnuL44N2VBIJOenHT6VENZ0/Ttas1uINSt7iCEypbQSL5CjGMbu4HI9Kr+I9Znl0qPWV2/ZriEQW0MbKASxIb5ecE9+3AxWNfWYvybuGdWuJIFtSmOpx2/Wt4TabbVl08nYz5bpanT32qeH5dSih1/R1hu9QxcQ3ikOevyruIGO3HT1q3cawLG6k06OzvHiijW58+QgrMu7dkdgcg4Ge2McVk6xJH4ih/sRRHDMYPNguXXIOyTlRxkAAckVFrmoXKeHoII3U3VxP9kgRjgFGGTls4GG5H1qVVbUY9/+H/zG4K7b6G5qGv2M8I8W2aXLRQwGCVEwWYNgqx7YyCPwrE8M63DounHUr43GLi1ZhHGR+7BbAPPdjwBTvBVtDFol3pt4W+yzxzxBnPQjuPUBsj61UuLaxlt4dBvJHjjlSMRyJwXMYIA56dc05VVGSj2b+4lRbTfdHQ6Lq17a+BYr1tMvL2PzzvMEgZkUsf4cZI/x9KPEokl8EWN5YWc2myJP5xtUJDrEpJYkd+Dk59aw9fk1/TfDdlBGZJpB8s7Wg6sv3c4GSvAz+NRaz4s/s6O3dYUQTrmWOMtjzON5UnsfT0q4zfKuRXbb+5EuOrcnoSweJtUight76eQRX0cjwySRq4fdjkYJHC8EE5BrdZ3cxtDKcTsBs284U5/vDrxxXnk9s6XtpJGV+zrITHj+EMOgPpzXe/Ips9yAjcf5jrXPiKmqkjenC10yecQM4W+t0DMcjdGUYjaRxnB7+9V4Ei827hhwIzGWIbcTgADAPTHtxVC68QXdxq9xpTuRZW80RQL33R5Ofxq3D8t1cbc5EbL+Fc9SThZehdOKldj4zGtjKUQSFpVYblCjacjJ6kk47e1UEijnhd1lLxiPyw3ygj+6v94knjGB05qSNFGlXLN97en5ZNQWjPvfaxLGMc55JJxiilO7sXKNlc01CWsMsS5UqyhiAPvKACMcUmguyaLq+q/6+VXnjjCA5cIDjkkkgdAB7012ZkkQYDySHDt0VieCfpRKo0XQE0e2iS68mNgZgo3E4LEpk9WOM98VpRquScer/wCCZVYWs/66GUNZSdtLhkRre4VPtE0TK3y4XAztIyCTwCP51t6ZpyWr2t9fWsstoG2P8uDGCQ25hngE4AAzWfb2DXPhaymjuEee8kWPcFxuGPmbnnAPat3XdQP/AAlNrosV6osoLQXF6hGS5U5UZ69FzxW3tJN32tchpbd/0MovcS6reXVwjwITJFb7wSGDHczMP7ucY9cGszSL2K805tQnuAs8UMiwkJsjzu4dl55J5znoO1XW8XX2kiOVILW7mu3EAikXHbqp7Afj1qCD+z5baWa8c3ETtJafZ7c4wzHliBjBGOp4xVKT5UpK1+3bYVtd9jXtCrQwIVRwuDkqcMfUYI4J5Ao1JPMCo0md2AzFPvMSvOAR6fyp9unlQQjYU2gjG7dgDgc03URtZTzkOmOPcCvKnVftF6nTGCHRJnTL2XIH7vP3Sehc8flXk9tc2iW2GuZw4MpUGHIO9QvJz7V7AIxH4cvSJFPy7SVOcEB8145/oR486UY9VzXrYObXN/Xc55wv/XoVdkZ4F1F9GjIo8kn7s9sf+B4q0Y7M9J1P+9HikNtbt0ng/LFdnP8A1Yy5H5feUzbkc7Yz7qc035PRquHTw3KPCcejUgtgBgjnvzV+0XcXs32KQZf7gH0q7pVl/amqWtkkcsjTvt2RFQxHfG7jP1qkFjPG4rXpfgbwldWdjcXl9bLMk5CeQX5CDncCOOexB7Uq1RU48xEE5M7fTNKt7aOKK5VvOjgWIJIfLdRx2/Dt+tQanYeVcSOrM3nfP8/UHIyM0+2kILwWOpSRKgBFtqI8xD7AnkUl1cXdu6CewmVjwjwSCSFz+PK14s1GUHY64tqSIINOlvtXEZkij8maWTMuQHzjj9a0To62Nqkd7bNdwqNrFVD7x34PA+nFR6bdLFd3q3ClGd1JCgsQMcZHXHoR71qQvn5raUMo6mBt2B7qeRV0lFrzJqSknY4nUtFt7m3ni06BViIyiFTGYscj5D0x7cViWWlfZfKuriVfPj5NuARiTsSf7vf14r1Fmt7ncs1ukhXkyRcFfcgVUudEt75QY5o5G/2xh8ema0/eJNQe4ueLa5lsebap4dmvzZvb6hBDNbgo8hkZQyE5O04z3Ira0zw/5WkywavYTXcKT7oGgCyR5xwc5yOeOnQ1sWvhs6IJvLkuVjnB8yOcecv/AAFuo+nNY2t2Emn6af7JgkhuDMGzHL8r+oyxyOO3tQ6ktIS/yHZN8yK2kajfXl9em8s5LRYQIkSUYI+Rtxz0/Ko9Mjs/E/hyzmu3ImtTlpxJtMbp/Efbv+NV9Q1BtO0zfeO8zk5uCrZJZvlAz6ha1bXwxZ6Lo9xqGkG6urW5iWWO1LKTggZ578Z6denBFHKrOUdNVb8nqNvZNmLot7PqesSRG4kvLKRzMJ2G3aRncuPQ8c1RBvNc1PWdNt5Fnj25it3KjGGG4qT0IGatQMmj+ELjUtKsXWyllETzM/z5P8P0yBn6VTvpI4dE0zU7ZHs9SjtgUaNflmUE7ixPckk/pW0Ie+5JeSv3XciUvds2J+9t9Js4nXy2MQRlZfmLA/p0/wA5rrY3ybZsHdlhu/EVxN1Lvktg/wApJaXYeuW+bp2rsod/2S2JPKuRkjoeM81zYlaJ97m9PsYc7f8AFWaiDxiaAkj0EXSuism3XNwW6mF/5Vzch3eMNRJ6FoQf+/Vb9iw865YHlhJge2OtZYj7PovyQ6Wz+f5jIVMmk3p64ZPw+Y1RgYospGeFHT1zxV6zydDvGPy5YEAd/mNU7ckwzFemF/nUUviNJ/CzRk3SWl0sbKzuGCKTj5yNo+gyaoS20BjtJLzebqzyoMcmEXgBz9eODWm21YpMsVZ2Odo5HIrnb6DVrnS5Y5Nn228G2TdjHJ5z2BI5qsOrtO9tSKmzVrm7De3c+r2MAwXnk8qAFckHbktjjoB1qXVAthPdI23zUZ7VZmxmQH5c+2egFZlo00TR/Z/KNzbgD7XIGJjjHLbRnqSOvpUzMNSnWS4YuscxdUziPcCfmbvwfU4rRxhG39f1clczK8bb8eZGML9z5Rx+NJbab9nv7i4FyXt55PNYMMMrnrg9xins0USbIyskufmcD5cn09aWNJZJDJLkAcEDj/6wrN1pKLiv+Ca+zTdzobSVbsLGqkEfdO3GfrTNbDW25nYIyunB45BFVIJnjVCqnk5Cqef8/Wr+qyM6zFh5chAYjhto+prjerTfcdrS0Mm2uhFHLFuZ0uQ6tvzxnPIHUn34FcNqWkjTZtk05RWPyEjqP6V1y3IdnETMpI+difmP41maxp0eoRCWNFWRB94kc+1d+HqckrPZkzhdHL7FJwt1Fj3UUG0Lfdktn+tSHTpiuRFE3uDzUZspR/y7DPswr01JdH+Rg4vqvzGNYuQTttzj0YikERCjJwfakNvIDxayD3DU7YfWqu+5Fl2K9gkKX8D3byRwq4LPGgZlx0IB4POODXs3hu+0+8hKaRcxRSEZZLQ4Vz6mBuQfYV40WikGGJ/KgIFdWiuGVl6Y4x+NKtD2u7sZxXKe/M5kBS7sorlVHzNbr86f70Z5H4Vn332UxIbC9IQuBKhkww9AQ3IH51wmieMdYs9NleR/t3kOp33Ev3FPAAb7wOfetl/Hmj3Vmst75tvdxtykkInOP9hxj8mrz6lCVmkrm0XZpnR6dal9RuBbM6OqKUcfMG9QT1P5HFXriJ2Ia5szkdJ7ZtjZ/l/KuH0v4h6XLczi5jeDewVTONysB3JX7jfTjFdtZazBNHvtrvdEwwAxEsf03jkVl7J01aat/X3DlLmd46jkmnkJQTxXXH3LoGOQ+wcVKl5EHxcJLaMxxtul3J+Eg5/MVIzW0pP2iERg8ebG2+M/l0+hzSPa3ECbrN454D/A4Dr9MdvwIrRc3TX+vvM7p+X9fcSLc3UHKO7W5GPmHmRn6MO31xTJXsb6PF1abFP8cZ+X8qo4gWU7IrrTZ/WAkqfqp5x9M1Y3XSDzRHFeJj5p7YhJP+BL0P4iqU29P6/zDltqV9S8I2esWjIPLuYm6xg+Wx9PTvWYLa/0ewg06ysogkB24mmIMkeTznHDDPBxgitWK8t5ZdscoMoP+rn/AHLg+38J/Sr5u5kVY59rA/8ALO5XGfo3T8jTTTX9NA209Tg/FGk/2nphWeFoJVcP5sQ3ROQOjgH9QeKyJ7yFtNtLe+WK4jgRQkasCGYdFJ/u+v0r0tvsecjzrST7pCkuh/rWPqPhK3vWkl+xw3GRkzWb7W/ED+oNEXayvou39XKunvv5nl+q293beJrRNQCo8wE4x0IbOB9OMV2ySkRw/JjLn8elUrrwuouFkF48hhGQlynzqByFDDj16gVbSQMturADbIe3bioxM4yUVHojSknd3MGZinizUjjktBnvj92a3LUZL5GFa1kPHrWDejPiu8yD8/kH/wAcNdFbKMyAYz5b5GenH/66zr7R9F+SKpLf5/mV7RsaJdAjG0gAfiaht42e2MkecLEm4e5qeIg6Rddeqj8dxqvA37nb2bYfwqKfxfM0kvdZqPzayCNpEdlYbl/hOB82fr0ql9mluGZmfIlxkPyG9wOoJ61cjOMxbmwGPCnr15przPNkRoYxjsfnx7n+EUqdRRi01cUoNtWYwp9lx8/vwcHHbP8AjVeYy3IUvIqx5yABwf8AGnxoJWCKqyFjwFzsHuB3+p4qXy0UZZiT3w3T6ntUtloZDa48zZ8xAyfmHyj3PQUxrlI5F4DkDKn+Ee4/xNRTT7oinzMgPGwEJ+Z6/jVPflyY23tnv6U1G479TSt5pJ5jtk5OCTyFH9TXQTxg2BViHjMZ3MvBBxz1rl1drQBpzwD0FRS+NhHugayujGPuttyD+FQ6Eqj91Ezkla5LBbs/CKSoGWYnAH1PaoLrVrTR9xgU3U/8JVfkB/z3rN1TXRNak28lxFCZGTAQKMdR/XvXPteMxwLyTPuK7qWFctZGcqqSsSXcwubl5pI5kdzkiMDFQ7kH3ZblT9KlSa4xxcgj/aFSfaLnp5kJ/AV3arT+vyMtHr/X5lTzmzhb2T6EE5qQ8GnNPOWCmOI5PUAUjNtYj0OKZJOt5CxPmWo56cD/AApHewc/PbYb2FU/sV11Vg30krZ0eBZhIuoLJu24jYKCM57ms58sFzJ/cyoylLRr8BDcWH9kC0V5EVpfNcEnG7GAfyqpc29hMV8qcqNozlhya25vD5lVjbhSF9BXP31tPYviWIBT0IHWopTjN+7J3KmrL3kRnSIX+5dL+QpYLa/0yUzWN0ykfxRkg/lUIk3feQZpQx9CB6hq6bz2bujG0Hsjr9D+J17p58rVrQTqv/LaA+VL+PZvxruNH8X6Pq0oe1u1SbGSMiCUfh9168Wdo24ckj65NRNErYMMwBHY8YrKWGhLbT8ibteZ9ILfJKhUtDcg4+RwI5PyPB/CoWs7GaQC2mkt7kfdU5Uj8Cf5GvCLDxbq+lqsJuDPbj/llOA6/h3FdppPxMtpLZIb1TEc/cmHmR/g3VawqUKiWq5l/Xz/ADCLi9nY728juFQJqFrFeqDgMwww+hHP6GqULCLMdnfPbLnmC5AeP8z/AFxTbLWklgV45tkTDK8iWE/j1H61cuJY7hFku4FIP/LeI71BP+0OR/niuRtf1/nv95qk1oyu91JaPi6tpYV3ffhHmRn3we30poky7SWcpc4/1lv94H3U804W7wIz2F2yhxyF+dce+BwPqtNn8jYsl5bYyeLm0bHT2HGfoRRd/wBf1+g9P6/r9SYal9ojCXkVtdp0KXCYf/GuXvwkepPGkZiUXDbUznA44reKykBre4t9QgRSxgu0IdPx+937ZFUoFt3uZGmt2hZnLJE2TszwQe56dcGlO8krlQ91nKatYz22vzzSRskcghCMw4JUEMAfatG1mAuGZ8kFGJ9/lxW3d6baXluVLGIhw4K8rkZ4I5x+lY9rHk/dLPscPj+E4/wxU1HeKNKejILUn+x7oNycj/0M0thEJd2c7UjXJz0Hbr0qSzT/AIll6CDkjOCOmG7U22jjgjlWZyo3qvAyzHHQDvUqWrsW9UX7iDy4HeNgYgpKv/ey3P8AOqciZlVWYCNeiKMlv/ij71K05jDQoXiWTH7s4Z3x6+gz2pkd0gLLCitOv+tkZs59uOn0FQu4ySSRbeJ2ysCn7xY4/Nu30FZjXazossjGKJSCkYGA/ue/PoOakmjaZ923LjozDIB9l6VFHEIt0sjjYOHkdvl//X7CtI23Cw+Tzr4bpGKxnoo6fTFV7/UbHRl8o4abtGhywH+0R0+gqlfeIpUYrYW29TwZZPvH/dA6Css6iSWM9hlm6t1z+OK6KeHk/iWna6JlUS66/MjudWmu5d4utiDom3gU1LyccrdRH6n/AOtViKbTn4ksSPoB/wDWq4tjpUyg+TInfjI/lXTKcI6OP5GcYze0vzKS3V5t2/uXHXqKmSeXrJZxt+FSNpmlN924lT6k/wCFMOj2h/1OosPqR/8AWqeam+lvky1Ga8/mhxuICMyWCj6AVCz6ex+a1dfoP/r08aRN0h1BSPpz/OmPpepqcLcRsPc//WoXJ0l+LG+frH8ERNb2L8orBh0571RlZfNfOc7jV1rG9R1MiRMMjJBFZ80wE0g2/wARrppJPrc5qjt0sQpCWyVlX8WxViGSeFgUctjsGz/Wq2fpTowS+D2961kr7mKdtjqdJ1W6YEfMpHciptR1N2QcKxHXIrDsmVMgHnGeKsGcsoG8jNedKjHnukdam+WxatrqOSVPMtoipGDxV+TSdOu2AWBEY+nFZ0L42HCkjrkVrRkSRhv4s9qyqtxd46FrVamFfaFHb5JtnKf3kbNZjRWS8CeSM+hXP9K7eJ2Qg7d+OxNRXVjpl2o8y28qVvvMMdauGMa0nciVJPZHFtZwt0uUb6jFQtYbfuyRk+oPFb954UnHzW7b1wTjrWHNpk0I+YqPrkV3Uq8Z/DI5507bxHWsmp6XmWymlQf9MzkH8K6XRfiFJayKuowOp7zQdfxU8GuREEynhsH/AHqa8Mzddxx75q50qdT4rfqZqUofDc9asPENvqh32s8UznqYz5co+qn+layX3nT7VlimlY5ZWPlTY+vQ/jmvCNzxsCCVYdCOCK7Xwbql7qZmtrzU4DFGo2RTYMshJ6IT3Hua4q2B9mnKD0NYV1J8rR3OoGKWMMLOaPHIkHyFSD0OOPxwKS2muJUAhkhus5PkXDbX69s8H86ekV1allVmnxkJuYpMB+fzfTn6VGUs7mTbt8ubdkggRnP0+6f0NcL03N7dCb7bE7jzFlgmHBWUHqPRhzT7ONImkZlAWTcA2d+eOwqukM8Dqkh+0AfN5cgOfpg/0JpsK266puhtxDMT9yQ/LGT2Gf61EnoPyJrcotpLDkb3BbaBnvkknsMVn3zx2F2HjMSwuAwYHfLk/wAIHrxUttHG0VxCxV9qlWkbrtx90H8OPWqt4TbiJQC0hTKTSKTJg9B7HtShYpblUqCSZgVhOd0e/wCdvXe3b6CmC9DMghjjhgXhVjTAApstrOFRJVbe3IjUdOe/vSeaLOPfdMo29cDhfc46/StbXVirkeoarbWLgTuGd/mWPB2kepI61iajdxarLme9OMcIrAKPoOgqrr3iMXaC3gjdolIzLKnzPjptH8I9qx0uEY/NGD9GIr0KGFcYqWzMJYhX5TYj0eKX/V3oH4irkfh24HMV3kfQiseGSIctGy+mCDVqK8hDDDy59v8A9dOaq9H+BUXT7fiaselX0Lf61GHu3/1qmeC8CgbI2+mKhs7sHB85wPQ5q8Z3BA80D68VxTlO+qN1y9CFNOmexmla2GV4yo71gTxEH5o3X2IruILkjS5FVhnIJHY1hXGoyI/zRhvwIp0K07vQUop7swF8gcfPuoacJ/qmfP41qyajE5/e2y479P8AComuLBx81uB+ArrU31izNwXRozku5DPHGS5DHnkmsqaZjPJgcbj/ADrdkNl96EASDp1rHMILE4611UZLV2sc1ZPa9xgBIJpY2HXFMz8ijaKQcGtrGFy/av8APx0xVhpOgFUIJCH7VYMhOOlc8o6m0ZaGnC5YccYFTR3T5C7yo9aowMdpqRRkYNc0oo2TOgs9SQARzKOP4xVo+XcNmN1fjoDyK5eMlZCATirkMjByykggDpXLPDpO6ZspaHQp5lviSM4P1pkk0Nwu26hRlPAOOlNiu5JvLWTaeAOlMnYpI2D908ZrlS113LZk6hoNpIxNrOU7hWrFuNMmt5Ado2+oroZebgduOgqwkpPysFYY7iu6GInBLW5lKnFnDyJvdwcYHrULQPwY2PHSuxlsLaRQTCoY55HWsG7gWCbahbBHeu6jX59jlqUbasm0zxhrGjqIfPMtv08qb5gPoeorq7Hx7pl9HHHdoYZf4vO+aM/RhyK89fknPNQsBVzw9OrurMyVSUNj2i1uF8kPaPuUnhHxJH+dTO0n29JprbC7FXzC5MYI6nmvHdN1G70991pcSRFfmAU8Z+ldZB4mvrqxMsoiMvQPg56dcZx+lebXwjp7M6qVRTOyhMdvqE4xhWPDNnGD0wKqyK6AEx7kJ5Mj42fh3/rWBaz3KeG9T1c3c7XccqKpZgQN3JPSucTxHqZtZYGuWfHzB25ZfoamODk3dMt1EnqdTq+vxWCkKDLK33VQcj6+grjLnW9QmmMjMEHZVT5V/CqpzK3mO7M7ckk96MsOQzfnXoUcNCmtVdnPOrKT00LEerzDBby3PuuKsJqSumJLKBuc55BqG3kcjBckY6GmiXcx3Rxn6rTlGN9iouVty0t5Yn72n/Ugj/61SJJpm4HyZkx2yT/WmWltDchiybcf3SRUpsYl6Fh+NZ+69r/eaWkt7GtZw2nloVkcFulWLi3QnicZ/wBqsq2TaANzED1NWpuAO9cc4NS3NotNbGikMhhYbwRiuevbO780lQxHs1aPmMIXGT0rnrmaVZPlkcfjWmGhLmepFSSsPKXacFXx69aryTTpnfvUepSmi9uVPE7/AFJzTTq92j43qc8ZKg13KEl0RzuUXs2ILmXnhD7kYqPzPeoSxLvk+9N/E1vymDmz/9k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845" y="3980061"/>
            <a:ext cx="3886200" cy="27839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172200" y="4910359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Indulgence Box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2716671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1600"/>
            <a:ext cx="7391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dirty="0" smtClean="0"/>
              <a:t>"</a:t>
            </a:r>
            <a:r>
              <a:rPr lang="en-US" dirty="0"/>
              <a:t>Leo X." Encyclopedia of World Biography. 2004, </a:t>
            </a:r>
            <a:r>
              <a:rPr lang="en-US" dirty="0" smtClean="0"/>
              <a:t>NELSON </a:t>
            </a:r>
            <a:r>
              <a:rPr lang="en-US" dirty="0"/>
              <a:t>H. MINNICH, "Leo X </a:t>
            </a:r>
            <a:r>
              <a:rPr lang="en-US" dirty="0" smtClean="0"/>
              <a:t>    </a:t>
            </a:r>
          </a:p>
          <a:p>
            <a:pPr indent="-457200"/>
            <a:r>
              <a:rPr lang="en-US" dirty="0"/>
              <a:t> </a:t>
            </a:r>
            <a:r>
              <a:rPr lang="en-US" dirty="0" smtClean="0"/>
              <a:t>     (</a:t>
            </a:r>
            <a:r>
              <a:rPr lang="en-US" dirty="0"/>
              <a:t>1475–1521)." The Renaissance. 2008, "Leo X (pope)." The Columbia </a:t>
            </a:r>
            <a:endParaRPr lang="en-US" dirty="0" smtClean="0"/>
          </a:p>
          <a:p>
            <a:pPr indent="-457200"/>
            <a:r>
              <a:rPr lang="en-US" dirty="0"/>
              <a:t> </a:t>
            </a:r>
            <a:r>
              <a:rPr lang="en-US" dirty="0" smtClean="0"/>
              <a:t>      Encyclopedia</a:t>
            </a:r>
            <a:r>
              <a:rPr lang="en-US" dirty="0"/>
              <a:t>, 6th Ed</a:t>
            </a:r>
            <a:r>
              <a:rPr lang="en-US" dirty="0" smtClean="0"/>
              <a:t>. </a:t>
            </a:r>
            <a:r>
              <a:rPr lang="en-US" dirty="0"/>
              <a:t>2013, John Bowker, and "Leo X." World </a:t>
            </a:r>
            <a:endParaRPr lang="en-US" dirty="0" smtClean="0"/>
          </a:p>
          <a:p>
            <a:pPr indent="-457200"/>
            <a:r>
              <a:rPr lang="en-US" dirty="0" smtClean="0"/>
              <a:t>       Encyclopedia</a:t>
            </a:r>
            <a:r>
              <a:rPr lang="en-US" dirty="0"/>
              <a:t>. 2005. "Leo X." </a:t>
            </a:r>
            <a:r>
              <a:rPr lang="en-US" i="1" dirty="0"/>
              <a:t>Encyclopedia.com</a:t>
            </a:r>
            <a:r>
              <a:rPr lang="en-US" dirty="0"/>
              <a:t>. HighBeam Research, 01 </a:t>
            </a:r>
            <a:endParaRPr lang="en-US" dirty="0" smtClean="0"/>
          </a:p>
          <a:p>
            <a:pPr indent="-457200"/>
            <a:r>
              <a:rPr lang="en-US" dirty="0"/>
              <a:t> </a:t>
            </a:r>
            <a:r>
              <a:rPr lang="en-US" dirty="0" smtClean="0"/>
              <a:t>      Jan</a:t>
            </a:r>
            <a:r>
              <a:rPr lang="en-US" dirty="0"/>
              <a:t>. 2004. Web. 06 Apr. 2014</a:t>
            </a:r>
            <a:r>
              <a:rPr lang="en-US" dirty="0" smtClean="0"/>
              <a:t>.</a:t>
            </a:r>
          </a:p>
          <a:p>
            <a:pPr indent="-457200"/>
            <a:endParaRPr lang="en-US" dirty="0"/>
          </a:p>
          <a:p>
            <a:pPr indent="-457200"/>
            <a:r>
              <a:rPr lang="en-US" dirty="0"/>
              <a:t>"St Peter's Basilica - St Peter's Basilica Information and Pictures." </a:t>
            </a:r>
            <a:r>
              <a:rPr lang="en-US" i="1" dirty="0"/>
              <a:t>St Peter's </a:t>
            </a:r>
            <a:endParaRPr lang="en-US" i="1" dirty="0" smtClean="0"/>
          </a:p>
          <a:p>
            <a:pPr indent="-457200"/>
            <a:r>
              <a:rPr lang="en-US" i="1" dirty="0"/>
              <a:t> </a:t>
            </a:r>
            <a:r>
              <a:rPr lang="en-US" i="1" dirty="0" smtClean="0"/>
              <a:t>      Basilica </a:t>
            </a:r>
            <a:r>
              <a:rPr lang="en-US" i="1" dirty="0"/>
              <a:t>- St Peter's Basilica Information and Pictures</a:t>
            </a:r>
            <a:r>
              <a:rPr lang="en-US" dirty="0" smtClean="0"/>
              <a:t>. </a:t>
            </a:r>
            <a:r>
              <a:rPr lang="en-US" dirty="0"/>
              <a:t>Web. 07 </a:t>
            </a:r>
            <a:endParaRPr lang="en-US" dirty="0" smtClean="0"/>
          </a:p>
          <a:p>
            <a:pPr indent="-457200"/>
            <a:r>
              <a:rPr lang="en-US" dirty="0"/>
              <a:t> </a:t>
            </a:r>
            <a:r>
              <a:rPr lang="en-US" dirty="0" smtClean="0"/>
              <a:t>     Apr</a:t>
            </a:r>
            <a:r>
              <a:rPr lang="en-US" dirty="0"/>
              <a:t>. 2014.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38400" y="228600"/>
            <a:ext cx="3652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Works Cited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03638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323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burt</dc:creator>
  <cp:lastModifiedBy>MVR3</cp:lastModifiedBy>
  <cp:revision>14</cp:revision>
  <dcterms:created xsi:type="dcterms:W3CDTF">2014-04-01T14:41:48Z</dcterms:created>
  <dcterms:modified xsi:type="dcterms:W3CDTF">2014-04-07T14:41:06Z</dcterms:modified>
</cp:coreProperties>
</file>