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0" r:id="rId5"/>
    <p:sldId id="259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00CC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02EDC71-916F-47C1-A05C-891850E8EDDE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905E9EE-FFE3-4F85-BFF3-B7AB96B5FA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docid=qAYxejRylvg69M&amp;tbnid=c9yAoEEYDUy-KM:&amp;ved=0CAUQjRw&amp;url=http://vexilla-regis.blogspot.com/2010_07_01_archive.html&amp;ei=CSo8U-XVCcresASdwYC4CQ&amp;bvm=bv.63934634,d.b2I&amp;psig=AFQjCNGKGy3dIO2TPNzgVzvdYcisCekf1g&amp;ust=139653821486217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2590800"/>
            <a:ext cx="1447800" cy="13687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16-5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470025"/>
          </a:xfrm>
          <a:ln w="76200">
            <a:solidFill>
              <a:srgbClr val="00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Catholic Reformation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5670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sz="4000" dirty="0" smtClean="0">
                <a:solidFill>
                  <a:srgbClr val="00B0F0"/>
                </a:solidFill>
              </a:rPr>
              <a:t>Council of Trent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Met until 1563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Reaffirmed catholic teachings that had been challenged by the Protestants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Salvation comes through faith and good works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Church traditions is equal to the bible as a source of religious truth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Latin vulgate translation of the bible was made the only acceptable version of the scripture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Forbade the selling of indulgences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Clergy were ordered to follow strict rules of behavior</a:t>
            </a:r>
          </a:p>
          <a:p>
            <a:pPr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chemeClr val="tx1">
                    <a:lumMod val="95000"/>
                  </a:schemeClr>
                </a:solidFill>
              </a:rPr>
              <a:t>seminary- theological school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- to ensure better educated clergy</a:t>
            </a:r>
            <a:endParaRPr lang="en-US" sz="2400" b="1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0781"/>
            <a:ext cx="2872049" cy="23206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3910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	</a:t>
            </a:r>
            <a:r>
              <a:rPr lang="en-US" sz="4000" dirty="0" smtClean="0">
                <a:solidFill>
                  <a:srgbClr val="FF0000"/>
                </a:solidFill>
              </a:rPr>
              <a:t>Council of Trent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727" y="16764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Strengthened the Inquisition by censoring humanist and Protestant thinking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Published the </a:t>
            </a:r>
            <a:r>
              <a:rPr lang="en-US" sz="2400" b="1" u="sng" dirty="0" smtClean="0">
                <a:solidFill>
                  <a:srgbClr val="FF0000"/>
                </a:solidFill>
              </a:rPr>
              <a:t>Index of Forbidden Books</a:t>
            </a:r>
            <a:r>
              <a:rPr lang="en-US" sz="2400" dirty="0" smtClean="0">
                <a:solidFill>
                  <a:srgbClr val="FF0000"/>
                </a:solidFill>
              </a:rPr>
              <a:t>, a list of works considered too immoral or irreligious for Catholics to read.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Masses were said in Latin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Maintain the Church’s elaborate art and ritual.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54056"/>
            <a:ext cx="8001000" cy="26182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06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	Spreading Catholicism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16563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endParaRPr lang="en-US" sz="2400" dirty="0"/>
          </a:p>
        </p:txBody>
      </p:sp>
      <p:pic>
        <p:nvPicPr>
          <p:cNvPr id="1026" name="Picture 2" descr="http://www.korcula.net/history/mmarelic/luther_map_lutheranism_in_central_europ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324600" cy="41167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42641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6400800" cy="2514600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9600" dirty="0" smtClean="0">
                <a:solidFill>
                  <a:srgbClr val="00FFFF"/>
                </a:solidFill>
              </a:rPr>
              <a:t>Pope Paul III- Set out to reform the church, called a council of bishops at Trent, Italy 1545 he also was apart of the council that forbade selling indulgences</a:t>
            </a:r>
          </a:p>
          <a:p>
            <a:pPr algn="l">
              <a:buFont typeface="Wingdings" pitchFamily="2" charset="2"/>
              <a:buChar char="v"/>
            </a:pPr>
            <a:r>
              <a:rPr lang="en-US" sz="9600" dirty="0">
                <a:solidFill>
                  <a:srgbClr val="00FFFF"/>
                </a:solidFill>
              </a:rPr>
              <a:t> </a:t>
            </a:r>
            <a:r>
              <a:rPr lang="en-US" sz="9600" dirty="0" smtClean="0">
                <a:solidFill>
                  <a:srgbClr val="00FFFF"/>
                </a:solidFill>
              </a:rPr>
              <a:t>The Jesuits- a new religious order, the society of </a:t>
            </a:r>
            <a:r>
              <a:rPr lang="en-US" sz="9600" dirty="0">
                <a:solidFill>
                  <a:srgbClr val="00FFFF"/>
                </a:solidFill>
              </a:rPr>
              <a:t>J</a:t>
            </a:r>
            <a:r>
              <a:rPr lang="en-US" sz="9600" dirty="0" smtClean="0">
                <a:solidFill>
                  <a:srgbClr val="00FFFF"/>
                </a:solidFill>
              </a:rPr>
              <a:t>esus.</a:t>
            </a:r>
          </a:p>
          <a:p>
            <a:pPr algn="l">
              <a:buFont typeface="Wingdings" pitchFamily="2" charset="2"/>
              <a:buChar char="v"/>
            </a:pPr>
            <a:r>
              <a:rPr lang="en-US" sz="9600" dirty="0" smtClean="0">
                <a:solidFill>
                  <a:srgbClr val="00FFFF"/>
                </a:solidFill>
              </a:rPr>
              <a:t> Ignatius of Loyola-founded the </a:t>
            </a:r>
            <a:r>
              <a:rPr lang="en-US" sz="9600" dirty="0">
                <a:solidFill>
                  <a:srgbClr val="00FFFF"/>
                </a:solidFill>
              </a:rPr>
              <a:t>J</a:t>
            </a:r>
            <a:r>
              <a:rPr lang="en-US" sz="9600" dirty="0" smtClean="0">
                <a:solidFill>
                  <a:srgbClr val="00FFFF"/>
                </a:solidFill>
              </a:rPr>
              <a:t>esuits. He was a Spanish noble.</a:t>
            </a:r>
            <a:endParaRPr lang="en-US" sz="2800" dirty="0" smtClean="0">
              <a:solidFill>
                <a:srgbClr val="00FFFF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6858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FFFF"/>
                </a:solidFill>
              </a:rPr>
              <a:t>People</a:t>
            </a:r>
            <a:endParaRPr lang="en-US" sz="4000" dirty="0">
              <a:solidFill>
                <a:srgbClr val="00FFFF"/>
              </a:solidFill>
            </a:endParaRPr>
          </a:p>
        </p:txBody>
      </p:sp>
      <p:pic>
        <p:nvPicPr>
          <p:cNvPr id="5122" name="Picture 2" descr="http://3.bp.blogspot.com/-VsBq57PD5RU/T6IQvxHSL3I/AAAAAAAAJGA/q0K6Ydw_pms/s1600/pope-paul-ii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5511" y="4462467"/>
            <a:ext cx="2058489" cy="2362201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81543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25" y="13855"/>
            <a:ext cx="1628775" cy="2809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1636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828800"/>
            <a:ext cx="7162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Some people remained Catholic  during the Protestant Reformation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Catholicism's power was still threatened by protestants popularity in Northern Europe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W</a:t>
            </a:r>
            <a:r>
              <a:rPr lang="en-US" sz="2800" dirty="0" smtClean="0"/>
              <a:t>as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ecumenical council in  of the roman catholic church in 1545-1565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Had started before the spread of </a:t>
            </a:r>
            <a:r>
              <a:rPr lang="en-US" sz="2800" smtClean="0"/>
              <a:t>Luther.</a:t>
            </a:r>
            <a:endParaRPr lang="en-US" sz="28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33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Extensive information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942641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6400800" cy="2667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Seminary- school for educating priests as ordered by the council of Trent.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Baroque- ornate, dramatic artistic style developed in Europe in the 1550’s.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9291" y="803333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Key terms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26713"/>
            <a:ext cx="4846093" cy="2431287"/>
          </a:xfrm>
          <a:prstGeom prst="rect">
            <a:avLst/>
          </a:prstGeom>
        </p:spPr>
      </p:pic>
      <p:pic>
        <p:nvPicPr>
          <p:cNvPr id="5" name="Picture 4" descr="s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1035" cy="205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8243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6553200" cy="6477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Work Cited-MLA Format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"Council of Trent." CATHOLIC ENCYCLOPEDIA:. N.p., n.d. Web. 07 Apr. 2014.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The Editors of </a:t>
            </a:r>
            <a:r>
              <a:rPr lang="en-US" sz="1800" dirty="0" err="1" smtClean="0"/>
              <a:t>Encyclopædia</a:t>
            </a:r>
            <a:r>
              <a:rPr lang="en-US" sz="1800" dirty="0" smtClean="0"/>
              <a:t> Britannica. "Council of Trent (Roman Catholicism)." Encyclopedia Britannica Online. Encyclopedia Britannica, n.d. Web. 07 Apr. 2014.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800" dirty="0" smtClean="0"/>
              <a:t>"The Society of Jesus." CATHOLIC ENCYCLOPEDIA: The Jesuits (). N.p., n.d. Web. 07 Apr. 2014.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 smtClean="0"/>
              <a:t>"Brief Biography of St. Ignatius of Loyola." Brief Biography of St. Ignatius of Loyola. N.p., n.d. Web. 06 Apr. 2014.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</a:p>
          <a:p>
            <a:pPr marL="685800" indent="-685800"/>
            <a:r>
              <a:rPr lang="en-US" sz="1800" dirty="0" smtClean="0">
                <a:solidFill>
                  <a:srgbClr val="FF0000"/>
                </a:solidFill>
              </a:rPr>
              <a:t>  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5359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194</TotalTime>
  <Words>356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 Catholic Reformation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 Reformation</dc:title>
  <dc:creator>MVR3</dc:creator>
  <cp:lastModifiedBy>MVR3</cp:lastModifiedBy>
  <cp:revision>25</cp:revision>
  <dcterms:created xsi:type="dcterms:W3CDTF">2014-04-01T14:41:57Z</dcterms:created>
  <dcterms:modified xsi:type="dcterms:W3CDTF">2014-04-08T14:00:48Z</dcterms:modified>
</cp:coreProperties>
</file>