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7408F08-3A79-4E30-8995-F622E7B1847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D71FC4E-8426-4C9B-ADAA-BFC1F8CCF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68834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BY: Hannah Kessels, Lindsey Hines, Jacob Remmler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133600"/>
            <a:ext cx="4013200" cy="863600"/>
          </a:xfrm>
        </p:spPr>
        <p:txBody>
          <a:bodyPr>
            <a:noAutofit/>
          </a:bodyPr>
          <a:lstStyle/>
          <a:p>
            <a:r>
              <a:rPr lang="en-US" sz="1700" dirty="0" smtClean="0">
                <a:solidFill>
                  <a:srgbClr val="7030A0"/>
                </a:solidFill>
              </a:rPr>
              <a:t>17.3 Changing Ways of Life</a:t>
            </a:r>
            <a:endParaRPr lang="en-US" sz="1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4000" dirty="0" smtClean="0"/>
              <a:t>Joint-Stock Companies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4000" dirty="0" smtClean="0"/>
              <a:t>Entrepreneurs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4000" dirty="0" smtClean="0"/>
              <a:t>Mercantilism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4000" dirty="0" smtClean="0"/>
              <a:t>Bullion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4000" dirty="0" smtClean="0"/>
              <a:t>Balance of trade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Key Terms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The Medici family          </a:t>
            </a:r>
          </a:p>
          <a:p>
            <a:pPr algn="l"/>
            <a:r>
              <a:rPr lang="en-US" sz="3200" dirty="0" smtClean="0"/>
              <a:t>~from Florence, Italy. </a:t>
            </a:r>
          </a:p>
          <a:p>
            <a:pPr algn="l"/>
            <a:endParaRPr lang="en-US" sz="3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 err="1" smtClean="0"/>
              <a:t>Fuggers</a:t>
            </a:r>
            <a:r>
              <a:rPr lang="en-US" sz="3200" dirty="0" smtClean="0"/>
              <a:t> family</a:t>
            </a:r>
          </a:p>
          <a:p>
            <a:pPr algn="l"/>
            <a:r>
              <a:rPr lang="en-US" sz="2800" dirty="0" smtClean="0"/>
              <a:t>~from Augsburg, Germany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People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1600200"/>
            <a:ext cx="360947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2618"/>
            <a:ext cx="1740508" cy="24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622070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Fugger family crest</a:t>
            </a:r>
            <a:endParaRPr lang="en-US" sz="3200" dirty="0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3505201" y="5729164"/>
            <a:ext cx="1066799" cy="842237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The Medici family, is </a:t>
            </a:r>
            <a:r>
              <a:rPr lang="en-US" sz="3200" dirty="0"/>
              <a:t>one of Italy's most </a:t>
            </a:r>
            <a:r>
              <a:rPr lang="en-US" sz="3200" dirty="0" smtClean="0"/>
              <a:t>known clans.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Scientists are planning to look at the remains of the Medici corpses.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In 1743, the last family member ruled…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the Medici family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815534"/>
            <a:ext cx="1600200" cy="2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627433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Medici family crest</a:t>
            </a:r>
            <a:endParaRPr lang="en-US" sz="3200" dirty="0"/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6689172" y="5562250"/>
            <a:ext cx="559330" cy="1094510"/>
          </a:xfrm>
          <a:prstGeom prst="bentConnector2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Christopher Columbus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750127"/>
            <a:ext cx="29955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29" y="3738128"/>
            <a:ext cx="4002935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8" y="1736145"/>
            <a:ext cx="3733800" cy="246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6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Towns expanded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Europe's population is growing quickly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Trade began to spread worldwide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THIS WAS KNOWN AS  THE COLUMBIAN EXCHANGE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Exchange </a:t>
            </a:r>
            <a:endParaRPr lang="en-US" dirty="0"/>
          </a:p>
        </p:txBody>
      </p:sp>
      <p:pic>
        <p:nvPicPr>
          <p:cNvPr id="5" name="Picture 4" descr="commercial_revolution1337564302520-thumb400-13EE7ABF7F961A4B5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521062"/>
            <a:ext cx="3185160" cy="23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107873" y="5308368"/>
            <a:ext cx="762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76800" y="5250873"/>
            <a:ext cx="45719" cy="45719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5200" y="3124200"/>
            <a:ext cx="1295400" cy="141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00600" y="4540827"/>
            <a:ext cx="69273" cy="45719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8319" y="231426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Augsburg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3818" y="5739935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Florence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382000" cy="422757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"Bad Blood Flows as </a:t>
            </a:r>
            <a:r>
              <a:rPr lang="en-US" dirty="0" err="1"/>
              <a:t>Medicis</a:t>
            </a:r>
            <a:r>
              <a:rPr lang="en-US" dirty="0"/>
              <a:t> Go Digging </a:t>
            </a:r>
            <a:r>
              <a:rPr lang="en-US" dirty="0" smtClean="0"/>
              <a:t>Up </a:t>
            </a:r>
            <a:r>
              <a:rPr lang="en-US" dirty="0"/>
              <a:t>Their </a:t>
            </a:r>
            <a:r>
              <a:rPr lang="en-US" dirty="0" smtClean="0"/>
              <a:t>Past</a:t>
            </a:r>
            <a:r>
              <a:rPr lang="en-US" dirty="0"/>
              <a:t>." Australian Breaking </a:t>
            </a:r>
            <a:r>
              <a:rPr lang="en-US" dirty="0" smtClean="0"/>
              <a:t>	</a:t>
            </a:r>
            <a:r>
              <a:rPr lang="en-US" dirty="0" err="1" smtClean="0"/>
              <a:t>NewsHeadlines</a:t>
            </a:r>
            <a:r>
              <a:rPr lang="en-US" dirty="0" smtClean="0"/>
              <a:t> </a:t>
            </a:r>
            <a:r>
              <a:rPr lang="en-US" dirty="0"/>
              <a:t>&amp; World News </a:t>
            </a:r>
            <a:r>
              <a:rPr lang="en-US" dirty="0" smtClean="0"/>
              <a:t>Online. </a:t>
            </a:r>
            <a:r>
              <a:rPr lang="en-US" dirty="0"/>
              <a:t>Web. 03 Apr. 2014</a:t>
            </a:r>
            <a:r>
              <a:rPr lang="en-US" dirty="0" smtClean="0"/>
              <a:t>. 	&lt;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www.smh.com.au/articles/2004/05/07/1083911411065.html&gt;.</a:t>
            </a:r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 smtClean="0"/>
              <a:t>"</a:t>
            </a:r>
            <a:r>
              <a:rPr lang="en-US" dirty="0"/>
              <a:t>Fugger Family." Academic Dictionaries and </a:t>
            </a:r>
            <a:r>
              <a:rPr lang="en-US" dirty="0" smtClean="0"/>
              <a:t>Encyclopedias. </a:t>
            </a:r>
            <a:r>
              <a:rPr lang="en-US" dirty="0"/>
              <a:t>Web. 03 Apr. 2014.</a:t>
            </a:r>
            <a:endParaRPr lang="en-US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	"</a:t>
            </a:r>
            <a:r>
              <a:rPr lang="en-US" dirty="0"/>
              <a:t>Fugger." Princeton </a:t>
            </a:r>
            <a:r>
              <a:rPr lang="en-US" dirty="0" smtClean="0"/>
              <a:t>University. </a:t>
            </a:r>
            <a:r>
              <a:rPr lang="en-US" dirty="0"/>
              <a:t>Web. 03 Apr. 2014</a:t>
            </a:r>
            <a:r>
              <a:rPr lang="en-US" dirty="0" smtClean="0"/>
              <a:t>. 	&lt;</a:t>
            </a:r>
            <a:r>
              <a:rPr lang="en-US" dirty="0" smtClean="0"/>
              <a:t>https</a:t>
            </a:r>
            <a:r>
              <a:rPr lang="en-US" dirty="0"/>
              <a:t>://www.princeton.edu/~</a:t>
            </a:r>
            <a:r>
              <a:rPr lang="en-US" u="sng" dirty="0" smtClean="0"/>
              <a:t>achaney/tmve/wiki100k/docs/Fugger.html</a:t>
            </a:r>
            <a:r>
              <a:rPr lang="en-US" dirty="0" smtClean="0"/>
              <a:t>&gt;.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“Fugger Family”. Givology:  Historical Dictionary of the Renaissance. </a:t>
            </a:r>
            <a:r>
              <a:rPr lang="en-US" dirty="0" smtClean="0"/>
              <a:t>Web</a:t>
            </a:r>
            <a:r>
              <a:rPr lang="en-US" dirty="0"/>
              <a:t>. April 7, 2014. 	&lt;http://renaissance.academic.ru/213/Fugger_Family</a:t>
            </a:r>
            <a:r>
              <a:rPr lang="en-US" dirty="0" smtClean="0"/>
              <a:t>&gt;.</a:t>
            </a:r>
            <a:endParaRPr lang="en-US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Nature.com. Nature Publishing </a:t>
            </a:r>
            <a:r>
              <a:rPr lang="en-US" dirty="0" smtClean="0"/>
              <a:t>Group. </a:t>
            </a:r>
            <a:r>
              <a:rPr lang="en-US" dirty="0"/>
              <a:t>Web. 03 Apr. </a:t>
            </a:r>
            <a:r>
              <a:rPr lang="en-US" dirty="0" smtClean="0"/>
              <a:t>2014 . &lt;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www.nature.com/news/the-	last-medici-may-not-have-died-of-syphilis-after-all-1.12435&gt;.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“The Medici Family.“ Web</a:t>
            </a:r>
            <a:r>
              <a:rPr lang="en-US" dirty="0"/>
              <a:t>. 02 Apr. 2014</a:t>
            </a:r>
            <a:r>
              <a:rPr lang="en-US" dirty="0" smtClean="0"/>
              <a:t>. 	&lt;</a:t>
            </a:r>
            <a:r>
              <a:rPr lang="en-US" dirty="0"/>
              <a:t>http://</a:t>
            </a:r>
            <a:r>
              <a:rPr lang="en-US" dirty="0" smtClean="0"/>
              <a:t>www.yesnet.yk.ca/schools/projects/renaissance/main/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medici.html</a:t>
            </a:r>
            <a:r>
              <a:rPr lang="en-US" dirty="0" smtClean="0"/>
              <a:t>&gt;.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</a:rPr>
              <a:t>Mla</a:t>
            </a:r>
            <a:r>
              <a:rPr lang="en-US" sz="4400" dirty="0" smtClean="0">
                <a:solidFill>
                  <a:srgbClr val="7030A0"/>
                </a:solidFill>
              </a:rPr>
              <a:t> format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138</TotalTime>
  <Words>129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BlackTie</vt:lpstr>
      <vt:lpstr>17.3 Changing Ways of Life</vt:lpstr>
      <vt:lpstr>Key Terms </vt:lpstr>
      <vt:lpstr>People</vt:lpstr>
      <vt:lpstr>More about the Medici family</vt:lpstr>
      <vt:lpstr>Christopher Columbus</vt:lpstr>
      <vt:lpstr>Global Exchange </vt:lpstr>
      <vt:lpstr>PowerPoint Presentation</vt:lpstr>
      <vt:lpstr>Mla format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17.3 Changing Ways of Life</dc:title>
  <dc:creator>MVR3</dc:creator>
  <cp:lastModifiedBy>Sierra Edmond</cp:lastModifiedBy>
  <cp:revision>22</cp:revision>
  <dcterms:created xsi:type="dcterms:W3CDTF">2014-04-01T14:41:15Z</dcterms:created>
  <dcterms:modified xsi:type="dcterms:W3CDTF">2014-04-07T14:39:25Z</dcterms:modified>
</cp:coreProperties>
</file>