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C91A1F-4DBE-4EA0-A948-62B1E8985850}"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94614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91A1F-4DBE-4EA0-A948-62B1E8985850}"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53548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91A1F-4DBE-4EA0-A948-62B1E8985850}"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70712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91A1F-4DBE-4EA0-A948-62B1E8985850}"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184170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91A1F-4DBE-4EA0-A948-62B1E8985850}"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294242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C91A1F-4DBE-4EA0-A948-62B1E8985850}"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53835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C91A1F-4DBE-4EA0-A948-62B1E8985850}"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281644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91A1F-4DBE-4EA0-A948-62B1E8985850}"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1860574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91A1F-4DBE-4EA0-A948-62B1E8985850}"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123695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91A1F-4DBE-4EA0-A948-62B1E8985850}"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415577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91A1F-4DBE-4EA0-A948-62B1E8985850}"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116425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91A1F-4DBE-4EA0-A948-62B1E8985850}" type="datetimeFigureOut">
              <a:rPr lang="en-US" smtClean="0"/>
              <a:pPr/>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485C6-2A91-4A4A-8E07-EDEFB0510C94}" type="slidenum">
              <a:rPr lang="en-US" smtClean="0"/>
              <a:pPr/>
              <a:t>‹#›</a:t>
            </a:fld>
            <a:endParaRPr lang="en-US"/>
          </a:p>
        </p:txBody>
      </p:sp>
    </p:spTree>
    <p:extLst>
      <p:ext uri="{BB962C8B-B14F-4D97-AF65-F5344CB8AC3E}">
        <p14:creationId xmlns="" xmlns:p14="http://schemas.microsoft.com/office/powerpoint/2010/main" val="3439570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docid=bWpbSNyN1vs9VM&amp;tbnid=G0e6FVExqzJaUM:&amp;ved=0CAUQjRw&amp;url=http://cookit.e2bn.org/historycookbook/27-314-Life-in-normans-medieval.html&amp;ei=5fsVU7vxKoXYyQHEoYB4&amp;bvm=bv.62286460,d.aWc&amp;psig=AFQjCNFDFs5cQ46NTTh-jgGxYv9byeGm8Q&amp;ust=139403594647554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2.gstatic.com/images?q=tbn:ANd9GcRRLrfFJL5BHJjqd6cvT7H_cw3pPx1-rPQWY681y53dL7GG0SzLBA">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3998"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990600" y="381000"/>
            <a:ext cx="7772400" cy="1470025"/>
          </a:xfrm>
        </p:spPr>
        <p:txBody>
          <a:bodyPr/>
          <a:lstStyle/>
          <a:p>
            <a:r>
              <a:rPr lang="en-US" dirty="0" err="1" smtClean="0">
                <a:solidFill>
                  <a:srgbClr val="FF0000"/>
                </a:solidFill>
              </a:rPr>
              <a:t>Domonik</a:t>
            </a:r>
            <a:r>
              <a:rPr lang="en-US" dirty="0" smtClean="0">
                <a:solidFill>
                  <a:srgbClr val="FF0000"/>
                </a:solidFill>
              </a:rPr>
              <a:t> </a:t>
            </a:r>
            <a:r>
              <a:rPr lang="en-US" dirty="0">
                <a:solidFill>
                  <a:srgbClr val="FF0000"/>
                </a:solidFill>
              </a:rPr>
              <a:t>C</a:t>
            </a:r>
            <a:r>
              <a:rPr lang="en-US" dirty="0" smtClean="0">
                <a:solidFill>
                  <a:srgbClr val="FF0000"/>
                </a:solidFill>
              </a:rPr>
              <a:t>ates, Matthew </a:t>
            </a:r>
            <a:r>
              <a:rPr lang="en-US" dirty="0">
                <a:solidFill>
                  <a:srgbClr val="FF0000"/>
                </a:solidFill>
              </a:rPr>
              <a:t>T</a:t>
            </a:r>
            <a:r>
              <a:rPr lang="en-US" dirty="0" smtClean="0">
                <a:solidFill>
                  <a:srgbClr val="FF0000"/>
                </a:solidFill>
              </a:rPr>
              <a:t>homas, Devon </a:t>
            </a:r>
            <a:endParaRPr lang="en-US" dirty="0">
              <a:solidFill>
                <a:srgbClr val="FF0000"/>
              </a:solidFill>
            </a:endParaRPr>
          </a:p>
        </p:txBody>
      </p:sp>
      <p:sp>
        <p:nvSpPr>
          <p:cNvPr id="3" name="Subtitle 2"/>
          <p:cNvSpPr>
            <a:spLocks noGrp="1"/>
          </p:cNvSpPr>
          <p:nvPr>
            <p:ph type="subTitle" idx="1"/>
          </p:nvPr>
        </p:nvSpPr>
        <p:spPr>
          <a:xfrm>
            <a:off x="1447800" y="2133600"/>
            <a:ext cx="6400800" cy="1752600"/>
          </a:xfrm>
        </p:spPr>
        <p:txBody>
          <a:bodyPr/>
          <a:lstStyle/>
          <a:p>
            <a:r>
              <a:rPr lang="en-US" dirty="0" smtClean="0">
                <a:solidFill>
                  <a:srgbClr val="FF0000"/>
                </a:solidFill>
              </a:rPr>
              <a:t>Medieval life section 12-2</a:t>
            </a:r>
          </a:p>
          <a:p>
            <a:endParaRPr lang="en-US" dirty="0"/>
          </a:p>
        </p:txBody>
      </p:sp>
    </p:spTree>
    <p:extLst>
      <p:ext uri="{BB962C8B-B14F-4D97-AF65-F5344CB8AC3E}">
        <p14:creationId xmlns="" xmlns:p14="http://schemas.microsoft.com/office/powerpoint/2010/main" val="189738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 12.2</a:t>
            </a:r>
            <a:endParaRPr lang="en-US" dirty="0"/>
          </a:p>
        </p:txBody>
      </p:sp>
      <p:sp>
        <p:nvSpPr>
          <p:cNvPr id="7" name="Content Placeholder 6"/>
          <p:cNvSpPr>
            <a:spLocks noGrp="1"/>
          </p:cNvSpPr>
          <p:nvPr>
            <p:ph idx="1"/>
          </p:nvPr>
        </p:nvSpPr>
        <p:spPr/>
        <p:txBody>
          <a:bodyPr>
            <a:normAutofit fontScale="62500" lnSpcReduction="20000"/>
          </a:bodyPr>
          <a:lstStyle/>
          <a:p>
            <a:r>
              <a:rPr lang="en-US" dirty="0" smtClean="0"/>
              <a:t>Castle </a:t>
            </a:r>
          </a:p>
          <a:p>
            <a:r>
              <a:rPr lang="en-US" dirty="0" smtClean="0"/>
              <a:t>Manor </a:t>
            </a:r>
          </a:p>
          <a:p>
            <a:r>
              <a:rPr lang="en-US" dirty="0" smtClean="0"/>
              <a:t>Hierarchy</a:t>
            </a:r>
          </a:p>
          <a:p>
            <a:r>
              <a:rPr lang="en-US" dirty="0" smtClean="0"/>
              <a:t>Knight/ a royal army </a:t>
            </a:r>
          </a:p>
          <a:p>
            <a:r>
              <a:rPr lang="en-US" dirty="0" smtClean="0"/>
              <a:t>Estate</a:t>
            </a:r>
          </a:p>
          <a:p>
            <a:r>
              <a:rPr lang="en-US" dirty="0" smtClean="0"/>
              <a:t>Minstrels</a:t>
            </a:r>
          </a:p>
          <a:p>
            <a:r>
              <a:rPr lang="en-US" dirty="0" smtClean="0"/>
              <a:t>Page</a:t>
            </a:r>
          </a:p>
          <a:p>
            <a:r>
              <a:rPr lang="en-US" dirty="0" smtClean="0"/>
              <a:t>Rent in goods/    Justus</a:t>
            </a:r>
          </a:p>
          <a:p>
            <a:r>
              <a:rPr lang="en-US" dirty="0" smtClean="0"/>
              <a:t>Chivalry</a:t>
            </a:r>
          </a:p>
          <a:p>
            <a:r>
              <a:rPr lang="en-US" dirty="0" smtClean="0"/>
              <a:t>   Holy</a:t>
            </a:r>
          </a:p>
          <a:p>
            <a:r>
              <a:rPr lang="en-US" dirty="0" smtClean="0"/>
              <a:t>Serf</a:t>
            </a:r>
          </a:p>
          <a:p>
            <a:r>
              <a:rPr lang="en-US" dirty="0" smtClean="0"/>
              <a:t>Goods</a:t>
            </a:r>
          </a:p>
          <a:p>
            <a:r>
              <a:rPr lang="en-US" dirty="0" smtClean="0"/>
              <a:t>Three field system</a:t>
            </a:r>
          </a:p>
          <a:p>
            <a:r>
              <a:rPr lang="en-US" dirty="0" smtClean="0"/>
              <a:t>Warriors fiefs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Feudalism- was developed in western Euro up, Federalism was an highly decentralized formed of government that stressed alliances of material protection of between the monarchs and nobles of varying degrees of powers. This system was based on giving land to nobles in exchange for loyalty and military </a:t>
            </a:r>
          </a:p>
          <a:p>
            <a:r>
              <a:rPr lang="en-US" dirty="0" smtClean="0"/>
              <a:t>Fife- under feudalism, an estate with its present, works granted to an noble for loyalty and military. Fifes were able to bye horses and battle equipment.</a:t>
            </a:r>
          </a:p>
          <a:p>
            <a:r>
              <a:rPr lang="en-US" dirty="0" smtClean="0"/>
              <a:t>Vassal- a noble who healed land from a served a higher ranking lord. A noble could be a both a lord and a vassal, sense a noble could pelage his alleges to more than one god. </a:t>
            </a:r>
          </a:p>
          <a:p>
            <a:r>
              <a:rPr lang="en-US" dirty="0" smtClean="0"/>
              <a:t>Homage- ties between a lord and a vassal were made official in solemn ceremony. The most important obligation was an military service. Vassals also pledged to pay ransom in the event of the lords captured in battle.  </a:t>
            </a:r>
          </a:p>
        </p:txBody>
      </p:sp>
    </p:spTree>
    <p:extLst>
      <p:ext uri="{BB962C8B-B14F-4D97-AF65-F5344CB8AC3E}">
        <p14:creationId xmlns="" xmlns:p14="http://schemas.microsoft.com/office/powerpoint/2010/main" val="22834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Tournaments- </a:t>
            </a:r>
            <a:r>
              <a:rPr lang="en-US" dirty="0" err="1" smtClean="0"/>
              <a:t>mocle</a:t>
            </a:r>
            <a:r>
              <a:rPr lang="en-US" dirty="0" smtClean="0"/>
              <a:t> battles between 6 nights, as a show of military skills. Also loved to hunt, both men and women learned the art of </a:t>
            </a:r>
            <a:r>
              <a:rPr lang="en-US" dirty="0" err="1" smtClean="0"/>
              <a:t>fakerny</a:t>
            </a:r>
            <a:r>
              <a:rPr lang="en-US" dirty="0" smtClean="0"/>
              <a:t> and archery. </a:t>
            </a:r>
          </a:p>
          <a:p>
            <a:r>
              <a:rPr lang="en-US" dirty="0" smtClean="0"/>
              <a:t>Chivalry- code called for knights to be brave in battle, fight fairly, keep promises, defend the church, and treat women of noble birth in a courteous man.</a:t>
            </a:r>
          </a:p>
          <a:p>
            <a:r>
              <a:rPr lang="en-US" dirty="0" err="1" smtClean="0"/>
              <a:t>Manorialism</a:t>
            </a:r>
            <a:r>
              <a:rPr lang="en-US" dirty="0" smtClean="0"/>
              <a:t>- provided lords and </a:t>
            </a:r>
            <a:r>
              <a:rPr lang="en-US" dirty="0" err="1" smtClean="0"/>
              <a:t>pesants</a:t>
            </a:r>
            <a:r>
              <a:rPr lang="en-US" dirty="0" smtClean="0"/>
              <a:t> with food, shelter, and protection  </a:t>
            </a:r>
          </a:p>
          <a:p>
            <a:r>
              <a:rPr lang="en-US" dirty="0" smtClean="0"/>
              <a:t>Serfs- people who were bound to the manor and would not leave it without permission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a:t>
            </a:r>
            <a:endParaRPr lang="en-US" dirty="0"/>
          </a:p>
        </p:txBody>
      </p:sp>
      <p:sp>
        <p:nvSpPr>
          <p:cNvPr id="3" name="Content Placeholder 2"/>
          <p:cNvSpPr>
            <a:spLocks noGrp="1"/>
          </p:cNvSpPr>
          <p:nvPr>
            <p:ph idx="1"/>
          </p:nvPr>
        </p:nvSpPr>
        <p:spPr/>
        <p:txBody>
          <a:bodyPr/>
          <a:lstStyle/>
          <a:p>
            <a:r>
              <a:rPr lang="en-US" dirty="0" smtClean="0"/>
              <a:t>Knights- were mounted warriors, for royal army.</a:t>
            </a:r>
            <a:endParaRPr lang="en-US" dirty="0"/>
          </a:p>
          <a:p>
            <a:r>
              <a:rPr lang="en-US" dirty="0" smtClean="0"/>
              <a:t>Nobleman's son began training for knighthood at age 7.Beginning as a page or assistant. </a:t>
            </a:r>
          </a:p>
          <a:p>
            <a:r>
              <a:rPr lang="en-US" dirty="0" smtClean="0"/>
              <a:t>They followed a code of chivalry</a:t>
            </a:r>
          </a:p>
          <a:p>
            <a:r>
              <a:rPr lang="en-US" dirty="0" smtClean="0"/>
              <a:t>Lords- a nobleman; had almost total authority.</a:t>
            </a:r>
          </a:p>
          <a:p>
            <a:r>
              <a:rPr lang="en-US" dirty="0" smtClean="0"/>
              <a:t>Lords collected rents in goods from peasants and settled disputes between his vassals.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lady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Or noblewomen/ had few if any rights</a:t>
            </a:r>
          </a:p>
          <a:p>
            <a:r>
              <a:rPr lang="en-US" dirty="0" smtClean="0"/>
              <a:t>A noblewomen could be wed as early as her twelfth birthday to a man her father selected.</a:t>
            </a:r>
          </a:p>
          <a:p>
            <a:r>
              <a:rPr lang="en-US" dirty="0" smtClean="0"/>
              <a:t>She would lay in bringing up children and taking care of household.</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They took pride in their needlework; tuning out cloth and fine embroidery.</a:t>
            </a:r>
          </a:p>
          <a:p>
            <a:r>
              <a:rPr lang="en-US" dirty="0" smtClean="0"/>
              <a:t>Learned to make effective medicines from plants and herbs.</a:t>
            </a:r>
            <a:endParaRPr lang="en-US" dirty="0"/>
          </a:p>
        </p:txBody>
      </p:sp>
      <p:pic>
        <p:nvPicPr>
          <p:cNvPr id="5" name="Picture 4" descr="medievil lady.png"/>
          <p:cNvPicPr>
            <a:picLocks noChangeAspect="1"/>
          </p:cNvPicPr>
          <p:nvPr/>
        </p:nvPicPr>
        <p:blipFill>
          <a:blip r:embed="rId2" cstate="print"/>
          <a:stretch>
            <a:fillRect/>
          </a:stretch>
        </p:blipFill>
        <p:spPr>
          <a:xfrm>
            <a:off x="3810000" y="4404591"/>
            <a:ext cx="1905000" cy="2453409"/>
          </a:xfrm>
          <a:prstGeom prst="rect">
            <a:avLst/>
          </a:prstGeom>
        </p:spPr>
      </p:pic>
    </p:spTree>
    <p:extLst>
      <p:ext uri="{BB962C8B-B14F-4D97-AF65-F5344CB8AC3E}">
        <p14:creationId xmlns="" xmlns:p14="http://schemas.microsoft.com/office/powerpoint/2010/main" val="2041513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a:t>
            </a:r>
            <a:endParaRPr lang="en-US" dirty="0"/>
          </a:p>
        </p:txBody>
      </p:sp>
      <p:sp>
        <p:nvSpPr>
          <p:cNvPr id="3" name="Content Placeholder 2"/>
          <p:cNvSpPr>
            <a:spLocks noGrp="1"/>
          </p:cNvSpPr>
          <p:nvPr>
            <p:ph sz="half" idx="1"/>
          </p:nvPr>
        </p:nvSpPr>
        <p:spPr/>
        <p:txBody>
          <a:bodyPr/>
          <a:lstStyle/>
          <a:p>
            <a:r>
              <a:rPr lang="en-US" dirty="0" smtClean="0"/>
              <a:t>Poverty and Hardship characterized peasant life, and few serfs lived beyond the age of 40.</a:t>
            </a:r>
          </a:p>
          <a:p>
            <a:r>
              <a:rPr lang="en-US" dirty="0" smtClean="0"/>
              <a:t>Famine and disease were constant danger.</a:t>
            </a:r>
          </a:p>
          <a:p>
            <a:r>
              <a:rPr lang="en-US" dirty="0" smtClean="0"/>
              <a:t>In times of war the peasants were first and hardest hit.</a:t>
            </a:r>
            <a:endParaRPr lang="en-US" dirty="0"/>
          </a:p>
        </p:txBody>
      </p:sp>
      <p:sp>
        <p:nvSpPr>
          <p:cNvPr id="4" name="Content Placeholder 3"/>
          <p:cNvSpPr>
            <a:spLocks noGrp="1"/>
          </p:cNvSpPr>
          <p:nvPr>
            <p:ph sz="half" idx="2"/>
          </p:nvPr>
        </p:nvSpPr>
        <p:spPr/>
        <p:txBody>
          <a:bodyPr/>
          <a:lstStyle/>
          <a:p>
            <a:r>
              <a:rPr lang="en-US" dirty="0" smtClean="0"/>
              <a:t>Invading knights trampled crops and burned villages.</a:t>
            </a:r>
          </a:p>
          <a:p>
            <a:r>
              <a:rPr lang="en-US" dirty="0" smtClean="0"/>
              <a:t>Tiny one room houses with dirt floors; no chimney.</a:t>
            </a:r>
            <a:endParaRPr lang="en-US" dirty="0"/>
          </a:p>
        </p:txBody>
      </p:sp>
    </p:spTree>
    <p:extLst>
      <p:ext uri="{BB962C8B-B14F-4D97-AF65-F5344CB8AC3E}">
        <p14:creationId xmlns="" xmlns:p14="http://schemas.microsoft.com/office/powerpoint/2010/main" val="247750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the castle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The medieval castle was both fortress and home. The first castles raised in the A.D. 900s were square towers encircled by wooden ramparts.</a:t>
            </a:r>
          </a:p>
          <a:p>
            <a:r>
              <a:rPr lang="en-US" sz="2800" dirty="0" smtClean="0"/>
              <a:t>By the A.D. 1100s castles had become mighty stone fortresses. </a:t>
            </a:r>
          </a:p>
          <a:p>
            <a:r>
              <a:rPr lang="en-US" sz="2800" dirty="0" smtClean="0"/>
              <a:t>The castle was surrounded by a moat- a body of water encircling the castle. Could be crossed when a drawbridge was let down.</a:t>
            </a:r>
          </a:p>
          <a:p>
            <a:r>
              <a:rPr lang="en-US" sz="2800" dirty="0" smtClean="0"/>
              <a:t>Inside it was crowded, smelly, dirty, and damp.</a:t>
            </a:r>
          </a:p>
          <a:p>
            <a:r>
              <a:rPr lang="en-US" sz="2800" dirty="0" smtClean="0"/>
              <a:t>Not even the lord or lady had their own room.</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Manorial system </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Normally produced only enough food to support the peasants and the lords household. </a:t>
            </a:r>
          </a:p>
          <a:p>
            <a:r>
              <a:rPr lang="en-US" dirty="0" smtClean="0"/>
              <a:t>Improvements gradually boosted productivity and eased the threat of famine. </a:t>
            </a:r>
            <a:endParaRPr lang="en-US" dirty="0"/>
          </a:p>
        </p:txBody>
      </p:sp>
      <p:sp>
        <p:nvSpPr>
          <p:cNvPr id="4" name="Content Placeholder 3"/>
          <p:cNvSpPr>
            <a:spLocks noGrp="1"/>
          </p:cNvSpPr>
          <p:nvPr>
            <p:ph sz="half" idx="2"/>
          </p:nvPr>
        </p:nvSpPr>
        <p:spPr>
          <a:xfrm>
            <a:off x="4267200" y="1371600"/>
            <a:ext cx="4419600" cy="4754563"/>
          </a:xfrm>
        </p:spPr>
        <p:txBody>
          <a:bodyPr>
            <a:normAutofit lnSpcReduction="10000"/>
          </a:bodyPr>
          <a:lstStyle/>
          <a:p>
            <a:r>
              <a:rPr lang="en-US" dirty="0" smtClean="0"/>
              <a:t>The first improvement was the plow. The new plow made deeper cuts in the ground and had a device called a mould-board that pushed the soil sideways.</a:t>
            </a:r>
          </a:p>
          <a:p>
            <a:r>
              <a:rPr lang="en-US" dirty="0" smtClean="0"/>
              <a:t>Next was the tree field system. They had a cycle on how and what was grown during the year. Helped preserve the soil.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CA89J2R7.jpg"/>
          <p:cNvPicPr>
            <a:picLocks noGrp="1" noChangeAspect="1"/>
          </p:cNvPicPr>
          <p:nvPr>
            <p:ph idx="1"/>
          </p:nvPr>
        </p:nvPicPr>
        <p:blipFill>
          <a:blip r:embed="rId2" cstate="print"/>
          <a:stretch>
            <a:fillRect/>
          </a:stretch>
        </p:blipFill>
        <p:spPr>
          <a:xfrm>
            <a:off x="0" y="3170343"/>
            <a:ext cx="2362200" cy="3687657"/>
          </a:xfrm>
        </p:spPr>
      </p:pic>
      <p:pic>
        <p:nvPicPr>
          <p:cNvPr id="5" name="Picture 4" descr="imagesCAE3A64B.jpg"/>
          <p:cNvPicPr>
            <a:picLocks noChangeAspect="1"/>
          </p:cNvPicPr>
          <p:nvPr/>
        </p:nvPicPr>
        <p:blipFill>
          <a:blip r:embed="rId3" cstate="print"/>
          <a:stretch>
            <a:fillRect/>
          </a:stretch>
        </p:blipFill>
        <p:spPr>
          <a:xfrm>
            <a:off x="7162800" y="2286000"/>
            <a:ext cx="1828800" cy="4267200"/>
          </a:xfrm>
          <a:prstGeom prst="rect">
            <a:avLst/>
          </a:prstGeom>
        </p:spPr>
      </p:pic>
      <p:pic>
        <p:nvPicPr>
          <p:cNvPr id="6" name="Picture 5" descr="imagesCATKB5ZJ.jpg"/>
          <p:cNvPicPr>
            <a:picLocks noChangeAspect="1"/>
          </p:cNvPicPr>
          <p:nvPr/>
        </p:nvPicPr>
        <p:blipFill>
          <a:blip r:embed="rId4" cstate="print"/>
          <a:stretch>
            <a:fillRect/>
          </a:stretch>
        </p:blipFill>
        <p:spPr>
          <a:xfrm>
            <a:off x="1447800" y="533400"/>
            <a:ext cx="3330787" cy="2667000"/>
          </a:xfrm>
          <a:prstGeom prst="rect">
            <a:avLst/>
          </a:prstGeom>
        </p:spPr>
      </p:pic>
      <p:pic>
        <p:nvPicPr>
          <p:cNvPr id="7" name="Picture 6" descr="jousting.jpg"/>
          <p:cNvPicPr>
            <a:picLocks noChangeAspect="1"/>
          </p:cNvPicPr>
          <p:nvPr/>
        </p:nvPicPr>
        <p:blipFill>
          <a:blip r:embed="rId5" cstate="print"/>
          <a:stretch>
            <a:fillRect/>
          </a:stretch>
        </p:blipFill>
        <p:spPr>
          <a:xfrm>
            <a:off x="6324600" y="228600"/>
            <a:ext cx="2581275" cy="1771650"/>
          </a:xfrm>
          <a:prstGeom prst="rect">
            <a:avLst/>
          </a:prstGeom>
        </p:spPr>
      </p:pic>
      <p:pic>
        <p:nvPicPr>
          <p:cNvPr id="8" name="Picture 7" descr="medievil lady.png"/>
          <p:cNvPicPr>
            <a:picLocks noChangeAspect="1"/>
          </p:cNvPicPr>
          <p:nvPr/>
        </p:nvPicPr>
        <p:blipFill>
          <a:blip r:embed="rId6" cstate="print"/>
          <a:stretch>
            <a:fillRect/>
          </a:stretch>
        </p:blipFill>
        <p:spPr>
          <a:xfrm>
            <a:off x="3505200" y="3429000"/>
            <a:ext cx="2571750" cy="3312102"/>
          </a:xfrm>
          <a:prstGeom prst="rect">
            <a:avLst/>
          </a:prstGeom>
        </p:spPr>
      </p:pic>
    </p:spTree>
    <p:extLst>
      <p:ext uri="{BB962C8B-B14F-4D97-AF65-F5344CB8AC3E}">
        <p14:creationId xmlns="" xmlns:p14="http://schemas.microsoft.com/office/powerpoint/2010/main" val="26406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638</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Domonik Cates, Matthew Thomas, Devon </vt:lpstr>
      <vt:lpstr>Key terms </vt:lpstr>
      <vt:lpstr>Key terms </vt:lpstr>
      <vt:lpstr>people</vt:lpstr>
      <vt:lpstr>lady</vt:lpstr>
      <vt:lpstr>Peasant </vt:lpstr>
      <vt:lpstr>Life in the castle</vt:lpstr>
      <vt:lpstr>Manorial system </vt:lpstr>
      <vt:lpstr>Slide 9</vt:lpstr>
      <vt:lpstr>Guided reading 12.2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Domonik Cates, Matthew Thomas, Devon</dc:title>
  <dc:creator>MVR3</dc:creator>
  <cp:lastModifiedBy>MVR3</cp:lastModifiedBy>
  <cp:revision>17</cp:revision>
  <dcterms:created xsi:type="dcterms:W3CDTF">2014-03-04T16:02:02Z</dcterms:created>
  <dcterms:modified xsi:type="dcterms:W3CDTF">2014-03-07T16:15:25Z</dcterms:modified>
</cp:coreProperties>
</file>