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9" autoAdjust="0"/>
    <p:restoredTop sz="94660"/>
  </p:normalViewPr>
  <p:slideViewPr>
    <p:cSldViewPr>
      <p:cViewPr varScale="1">
        <p:scale>
          <a:sx n="56" d="100"/>
          <a:sy n="56" d="100"/>
        </p:scale>
        <p:origin x="-90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12A1-57C9-4E98-B879-1676F6F19DA2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B880-B4A7-4677-B73E-447D809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1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12A1-57C9-4E98-B879-1676F6F19DA2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B880-B4A7-4677-B73E-447D809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12A1-57C9-4E98-B879-1676F6F19DA2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B880-B4A7-4677-B73E-447D809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12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12A1-57C9-4E98-B879-1676F6F19DA2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B880-B4A7-4677-B73E-447D809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12A1-57C9-4E98-B879-1676F6F19DA2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B880-B4A7-4677-B73E-447D809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4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12A1-57C9-4E98-B879-1676F6F19DA2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B880-B4A7-4677-B73E-447D809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3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12A1-57C9-4E98-B879-1676F6F19DA2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B880-B4A7-4677-B73E-447D809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12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12A1-57C9-4E98-B879-1676F6F19DA2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B880-B4A7-4677-B73E-447D809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6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12A1-57C9-4E98-B879-1676F6F19DA2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B880-B4A7-4677-B73E-447D809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6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12A1-57C9-4E98-B879-1676F6F19DA2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B880-B4A7-4677-B73E-447D809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5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12A1-57C9-4E98-B879-1676F6F19DA2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B880-B4A7-4677-B73E-447D809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9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F12A1-57C9-4E98-B879-1676F6F19DA2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6B880-B4A7-4677-B73E-447D809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5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/url?sa=i&amp;rct=j&amp;q=&amp;esrc=s&amp;frm=1&amp;source=images&amp;cd=&amp;cad=rja&amp;uact=8&amp;docid=u2mFAEsN-W6NCM&amp;tbnid=w0rt_gsEkQG1sM:&amp;ved=&amp;url=http%3A%2F%2Fmedievaleurope.mrdonn.org%2Ffiefs.html&amp;ei=xtAYU82THOGSyAHaxoDQBw&amp;bvm=bv.62577051,d.aWc&amp;psig=AFQjCNHKdk-mJURuaCjoAC-PntETLbIkTw&amp;ust=139422163886579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Castellar" pitchFamily="18" charset="0"/>
              </a:rPr>
              <a:t>Amber Brown   7</a:t>
            </a:r>
            <a:r>
              <a:rPr lang="en-US" sz="4000" baseline="30000" dirty="0" smtClean="0">
                <a:latin typeface="Castellar" pitchFamily="18" charset="0"/>
              </a:rPr>
              <a:t>th</a:t>
            </a:r>
            <a:r>
              <a:rPr lang="en-US" sz="4000" dirty="0" smtClean="0">
                <a:latin typeface="Castellar" pitchFamily="18" charset="0"/>
              </a:rPr>
              <a:t> </a:t>
            </a:r>
            <a:br>
              <a:rPr lang="en-US" sz="4000" dirty="0" smtClean="0">
                <a:latin typeface="Castellar" pitchFamily="18" charset="0"/>
              </a:rPr>
            </a:br>
            <a:r>
              <a:rPr lang="en-US" sz="4000" dirty="0" smtClean="0">
                <a:latin typeface="Castellar" pitchFamily="18" charset="0"/>
              </a:rPr>
              <a:t>Justin Foster </a:t>
            </a:r>
            <a:br>
              <a:rPr lang="en-US" sz="4000" dirty="0" smtClean="0">
                <a:latin typeface="Castellar" pitchFamily="18" charset="0"/>
              </a:rPr>
            </a:br>
            <a:r>
              <a:rPr lang="en-US" sz="4000" dirty="0" smtClean="0">
                <a:latin typeface="Castellar" pitchFamily="18" charset="0"/>
              </a:rPr>
              <a:t>Edward </a:t>
            </a:r>
            <a:r>
              <a:rPr lang="en-US" sz="4000" dirty="0" err="1" smtClean="0">
                <a:latin typeface="Castellar" pitchFamily="18" charset="0"/>
              </a:rPr>
              <a:t>Goben</a:t>
            </a:r>
            <a:r>
              <a:rPr lang="en-US" sz="4000" dirty="0" smtClean="0">
                <a:latin typeface="Castellar" pitchFamily="18" charset="0"/>
              </a:rPr>
              <a:t> </a:t>
            </a:r>
            <a:br>
              <a:rPr lang="en-US" sz="4000" dirty="0" smtClean="0">
                <a:latin typeface="Castellar" pitchFamily="18" charset="0"/>
              </a:rPr>
            </a:br>
            <a:r>
              <a:rPr lang="en-US" sz="4000" dirty="0" smtClean="0">
                <a:latin typeface="Castellar" pitchFamily="18" charset="0"/>
              </a:rPr>
              <a:t>Andy Presser </a:t>
            </a:r>
            <a:br>
              <a:rPr lang="en-US" sz="4000" dirty="0" smtClean="0">
                <a:latin typeface="Castellar" pitchFamily="18" charset="0"/>
              </a:rPr>
            </a:br>
            <a:r>
              <a:rPr lang="en-US" sz="4000" dirty="0">
                <a:latin typeface="Castellar" pitchFamily="18" charset="0"/>
              </a:rPr>
              <a:t/>
            </a:r>
            <a:br>
              <a:rPr lang="en-US" sz="4000" dirty="0">
                <a:latin typeface="Castellar" pitchFamily="18" charset="0"/>
              </a:rPr>
            </a:br>
            <a:r>
              <a:rPr lang="en-US" sz="4000" dirty="0" smtClean="0">
                <a:latin typeface="Castellar" pitchFamily="18" charset="0"/>
              </a:rPr>
              <a:t/>
            </a:r>
            <a:br>
              <a:rPr lang="en-US" sz="4000" dirty="0" smtClean="0">
                <a:latin typeface="Castellar" pitchFamily="18" charset="0"/>
              </a:rPr>
            </a:br>
            <a:r>
              <a:rPr lang="en-US" sz="4000" dirty="0" smtClean="0">
                <a:latin typeface="Castellar" pitchFamily="18" charset="0"/>
              </a:rPr>
              <a:t>12-2 </a:t>
            </a:r>
            <a:br>
              <a:rPr lang="en-US" sz="4000" dirty="0" smtClean="0">
                <a:latin typeface="Castellar" pitchFamily="18" charset="0"/>
              </a:rPr>
            </a:br>
            <a:r>
              <a:rPr lang="en-US" sz="4000" dirty="0">
                <a:latin typeface="Castellar" pitchFamily="18" charset="0"/>
              </a:rPr>
              <a:t/>
            </a:r>
            <a:br>
              <a:rPr lang="en-US" sz="4000" dirty="0">
                <a:latin typeface="Castellar" pitchFamily="18" charset="0"/>
              </a:rPr>
            </a:br>
            <a:r>
              <a:rPr lang="en-US" sz="4000" dirty="0" smtClean="0">
                <a:latin typeface="Castellar" pitchFamily="18" charset="0"/>
              </a:rPr>
              <a:t>Medieval Life </a:t>
            </a:r>
            <a:endParaRPr lang="en-US" sz="4000" dirty="0"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832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Knights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i="1" dirty="0" smtClean="0"/>
              <a:t>A mounted soldier </a:t>
            </a:r>
            <a:r>
              <a:rPr lang="en-US" i="1" dirty="0" smtClean="0"/>
              <a:t>guarding </a:t>
            </a:r>
            <a:r>
              <a:rPr lang="en-US" i="1" dirty="0" smtClean="0"/>
              <a:t>under a king in the Middle Ages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10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They are the judges and would solve disputes when ever they needed to be settled.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81348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Ladies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Medieval ladies followed a similar schedule to her lord. Much of there times was spent on overseeing the running of the household.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883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Peasants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Peasants lived in a hardship and in poverty a few lived past 40. They where in constant danger and in times of war.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85658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 Martel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686 A.D.</a:t>
            </a:r>
          </a:p>
          <a:p>
            <a:r>
              <a:rPr lang="en-US" dirty="0" smtClean="0"/>
              <a:t>Died 741 A.D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90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 of Europe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33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Feudalism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>
            <a:normAutofit fontScale="62500" lnSpcReduction="20000"/>
          </a:bodyPr>
          <a:lstStyle/>
          <a:p>
            <a:r>
              <a:rPr lang="en-US" i="1" dirty="0" smtClean="0"/>
              <a:t>Feudalism was a highly decentralized from government that stressed alliances of mutual protection between monarchs and nobles of varying degrees of power.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Was a highly decentralized form of a government </a:t>
            </a:r>
          </a:p>
          <a:p>
            <a:endParaRPr lang="en-US" dirty="0" smtClean="0"/>
          </a:p>
          <a:p>
            <a:r>
              <a:rPr lang="en-US" dirty="0" smtClean="0"/>
              <a:t>For safety and defense would form a small community's around a lord or master </a:t>
            </a:r>
          </a:p>
          <a:p>
            <a:endParaRPr lang="en-US" dirty="0" smtClean="0"/>
          </a:p>
          <a:p>
            <a:r>
              <a:rPr lang="en-US" dirty="0" smtClean="0"/>
              <a:t>Lord would grant land grants or “fiefs” to his nobles, barons, and bishops </a:t>
            </a:r>
          </a:p>
          <a:p>
            <a:endParaRPr lang="en-US" dirty="0" smtClean="0"/>
          </a:p>
          <a:p>
            <a:r>
              <a:rPr lang="en-US" dirty="0" smtClean="0"/>
              <a:t>The lowest echelon of society was peasants</a:t>
            </a:r>
          </a:p>
          <a:p>
            <a:endParaRPr lang="en-US" dirty="0" smtClean="0"/>
          </a:p>
          <a:p>
            <a:r>
              <a:rPr lang="en-US" dirty="0" smtClean="0"/>
              <a:t>The lord would offer peasants protection in these feudalism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44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evaleurope.mrdonn.org/wh_manor_life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95" y="9090"/>
            <a:ext cx="8958105" cy="6848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Fiefs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To support the cavalry, Martel began granting warriors fiefs, or estates with </a:t>
            </a:r>
            <a:r>
              <a:rPr lang="en-US" i="1" dirty="0" smtClean="0">
                <a:solidFill>
                  <a:schemeClr val="bg1"/>
                </a:solidFill>
              </a:rPr>
              <a:t>peasants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 fief was a vassal’s source of income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 fief was basically a favor awarded to a vassal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  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72401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Vassal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A noble who served a lord of the next higher rank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It is believed that the first vassals came from England</a:t>
            </a:r>
          </a:p>
          <a:p>
            <a:r>
              <a:rPr lang="en-US" dirty="0" smtClean="0"/>
              <a:t>Vassals either lived in castles </a:t>
            </a:r>
          </a:p>
          <a:p>
            <a:r>
              <a:rPr lang="en-US" dirty="0" smtClean="0"/>
              <a:t>They sometimes owed there own manner </a:t>
            </a:r>
          </a:p>
          <a:p>
            <a:r>
              <a:rPr lang="en-US" dirty="0" smtClean="0"/>
              <a:t>If the vassal died the family would find a suitable man to take his place.</a:t>
            </a:r>
          </a:p>
          <a:p>
            <a:r>
              <a:rPr lang="en-US" dirty="0" smtClean="0"/>
              <a:t>That man would take over everything the other vassal owned.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5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Special honor or respect 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95369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Tournament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Medieval sport that included jousting </a:t>
            </a:r>
          </a:p>
          <a:p>
            <a:r>
              <a:rPr lang="en-US" dirty="0" smtClean="0"/>
              <a:t>Jousting with lances</a:t>
            </a:r>
          </a:p>
          <a:p>
            <a:r>
              <a:rPr lang="en-US" dirty="0" smtClean="0"/>
              <a:t>Usually done on horse </a:t>
            </a:r>
            <a:r>
              <a:rPr lang="en-US" dirty="0" smtClean="0"/>
              <a:t>back</a:t>
            </a:r>
          </a:p>
          <a:p>
            <a:r>
              <a:rPr lang="en-US" dirty="0" smtClean="0"/>
              <a:t>A tournament was a series of mounting horses and armed combat. </a:t>
            </a:r>
          </a:p>
          <a:p>
            <a:r>
              <a:rPr lang="en-US" dirty="0" smtClean="0"/>
              <a:t>A lots of knights </a:t>
            </a:r>
            <a:r>
              <a:rPr lang="en-US" smtClean="0"/>
              <a:t>would compete </a:t>
            </a:r>
            <a:r>
              <a:rPr lang="en-US" dirty="0" smtClean="0"/>
              <a:t>in these tournaments.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84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Chivalry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 behavior of knights was governed by a code </a:t>
            </a:r>
            <a:r>
              <a:rPr lang="en-US" i="1" smtClean="0"/>
              <a:t>of chivalry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3943762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Manorialism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It is a political economic and social system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12639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People who were bound to the moral and could not leave it without permission.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6879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349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Amber Brown   7th  Justin Foster  Edward Goben  Andy Presser    12-2   Medieval Life </vt:lpstr>
      <vt:lpstr>Feudalism</vt:lpstr>
      <vt:lpstr>Fiefs </vt:lpstr>
      <vt:lpstr>Vassal </vt:lpstr>
      <vt:lpstr>Homage</vt:lpstr>
      <vt:lpstr>Tournament  </vt:lpstr>
      <vt:lpstr>Chivalry </vt:lpstr>
      <vt:lpstr>Manorialism </vt:lpstr>
      <vt:lpstr>Serf</vt:lpstr>
      <vt:lpstr>Knights </vt:lpstr>
      <vt:lpstr>Lords </vt:lpstr>
      <vt:lpstr>Ladies </vt:lpstr>
      <vt:lpstr>Peasants</vt:lpstr>
      <vt:lpstr>Charles Martel</vt:lpstr>
      <vt:lpstr>Map of Europe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Amber Brown   7th  Justin Foster  Edward Goben  Andy Presser    12-2   Medieval Life</dc:title>
  <dc:creator>MVR3</dc:creator>
  <cp:lastModifiedBy>MVR3</cp:lastModifiedBy>
  <cp:revision>12</cp:revision>
  <dcterms:created xsi:type="dcterms:W3CDTF">2014-03-04T19:16:18Z</dcterms:created>
  <dcterms:modified xsi:type="dcterms:W3CDTF">2014-03-06T20:04:35Z</dcterms:modified>
</cp:coreProperties>
</file>