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660"/>
  </p:normalViewPr>
  <p:slideViewPr>
    <p:cSldViewPr>
      <p:cViewPr>
        <p:scale>
          <a:sx n="75" d="100"/>
          <a:sy n="75" d="100"/>
        </p:scale>
        <p:origin x="-127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8DB95-B654-4B0C-993D-85ED63CDD8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3E0A4-43B6-4A43-9A85-EB8FC8111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2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3E0A4-43B6-4A43-9A85-EB8FC81118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240B4E1-36A1-4C40-B696-7A4A75BBA69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D70056-6745-4B49-85CB-2A05E53A8BC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learningsite.co.uk/medieval_church.htm/web/200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Medieval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Mitchell Freeman, John </a:t>
            </a:r>
            <a:r>
              <a:rPr lang="en-US" dirty="0" smtClean="0"/>
              <a:t>Fowler</a:t>
            </a:r>
            <a:r>
              <a:rPr lang="en-US" dirty="0" smtClean="0"/>
              <a:t>, Isaiah </a:t>
            </a:r>
            <a:r>
              <a:rPr lang="en-US" dirty="0" smtClean="0"/>
              <a:t>Bell</a:t>
            </a:r>
            <a:r>
              <a:rPr lang="en-US" dirty="0" smtClean="0"/>
              <a:t>, James </a:t>
            </a:r>
            <a:r>
              <a:rPr lang="en-US" dirty="0"/>
              <a:t>G</a:t>
            </a:r>
            <a:r>
              <a:rPr lang="en-US" dirty="0" smtClean="0"/>
              <a:t>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terms of the Medieval Church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Sacraments - or church's rituals: baptism, penance , Eucharist and matrimony </a:t>
            </a:r>
          </a:p>
          <a:p>
            <a:r>
              <a:rPr lang="en-US" dirty="0" smtClean="0"/>
              <a:t>Abbot - monastery head</a:t>
            </a:r>
          </a:p>
          <a:p>
            <a:r>
              <a:rPr lang="en-US" dirty="0" smtClean="0"/>
              <a:t>Abbes - the director of a convent </a:t>
            </a:r>
          </a:p>
          <a:p>
            <a:r>
              <a:rPr lang="en-US" dirty="0" smtClean="0"/>
              <a:t>Cardinals - high church officials in Rome ranking directly below the pope</a:t>
            </a:r>
          </a:p>
          <a:p>
            <a:r>
              <a:rPr lang="en-US" dirty="0" smtClean="0"/>
              <a:t>Lay investiture - secular rulers gave the symbols office</a:t>
            </a:r>
          </a:p>
          <a:p>
            <a:r>
              <a:rPr lang="en-US" dirty="0" smtClean="0"/>
              <a:t>Heresy - the denial of basic church teachings</a:t>
            </a:r>
          </a:p>
          <a:p>
            <a:r>
              <a:rPr lang="en-US" dirty="0" smtClean="0"/>
              <a:t>Excommunication - expulsion from the Church</a:t>
            </a:r>
          </a:p>
          <a:p>
            <a:r>
              <a:rPr lang="en-US" dirty="0" smtClean="0"/>
              <a:t>Friars - wandering preachers</a:t>
            </a:r>
          </a:p>
        </p:txBody>
      </p:sp>
    </p:spTree>
    <p:extLst>
      <p:ext uri="{BB962C8B-B14F-4D97-AF65-F5344CB8AC3E}">
        <p14:creationId xmlns:p14="http://schemas.microsoft.com/office/powerpoint/2010/main" val="17951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Important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Pope Gregory I - sent monks to England. Converted the Anglo-Saxons to Catholicism. </a:t>
            </a:r>
          </a:p>
          <a:p>
            <a:r>
              <a:rPr lang="en-US" dirty="0" smtClean="0"/>
              <a:t>Benedict </a:t>
            </a:r>
            <a:r>
              <a:rPr lang="en-US" dirty="0"/>
              <a:t>-</a:t>
            </a:r>
            <a:r>
              <a:rPr lang="en-US" dirty="0" smtClean="0"/>
              <a:t> founded a monastery at Monte </a:t>
            </a:r>
            <a:r>
              <a:rPr lang="en-US" dirty="0" err="1" smtClean="0"/>
              <a:t>Cassino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Innocent III - one of the most powerful popes</a:t>
            </a:r>
          </a:p>
          <a:p>
            <a:r>
              <a:rPr lang="en-US" dirty="0" smtClean="0"/>
              <a:t>Gregory VII - monk named Hildebrand. Cardinals elected him. </a:t>
            </a:r>
          </a:p>
          <a:p>
            <a:r>
              <a:rPr lang="en-US" dirty="0" smtClean="0"/>
              <a:t>Francis of Assisi - founded the Franciscan friars about A.D. 1210</a:t>
            </a:r>
          </a:p>
          <a:p>
            <a:r>
              <a:rPr lang="en-US" dirty="0" smtClean="0"/>
              <a:t>Dominic - organized the Dominican friars in A.D. 1215</a:t>
            </a:r>
          </a:p>
        </p:txBody>
      </p:sp>
    </p:spTree>
    <p:extLst>
      <p:ext uri="{BB962C8B-B14F-4D97-AF65-F5344CB8AC3E}">
        <p14:creationId xmlns:p14="http://schemas.microsoft.com/office/powerpoint/2010/main" val="29567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Guided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Pope – spiritual, political, and social leader</a:t>
            </a:r>
          </a:p>
          <a:p>
            <a:r>
              <a:rPr lang="en-US" sz="1800" dirty="0" smtClean="0"/>
              <a:t>Masses – church rituals said in Latin</a:t>
            </a:r>
          </a:p>
          <a:p>
            <a:r>
              <a:rPr lang="en-US" sz="1800" dirty="0" smtClean="0"/>
              <a:t>Pope, bishops, and priests were secular clergy</a:t>
            </a:r>
          </a:p>
          <a:p>
            <a:r>
              <a:rPr lang="en-US" sz="1800" dirty="0" smtClean="0"/>
              <a:t>Monks and nuns were regular clergy</a:t>
            </a:r>
          </a:p>
          <a:p>
            <a:r>
              <a:rPr lang="en-US" sz="1800" dirty="0" smtClean="0"/>
              <a:t>Christian teachings were spread among peasants</a:t>
            </a:r>
          </a:p>
          <a:p>
            <a:r>
              <a:rPr lang="en-US" sz="1800" dirty="0" smtClean="0"/>
              <a:t>Gregory I and monasteries – spread Christianity throughout Ireland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561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in medieval England believed in God, Heaven, and Hell.</a:t>
            </a:r>
          </a:p>
          <a:p>
            <a:r>
              <a:rPr lang="en-US" dirty="0" smtClean="0"/>
              <a:t> The </a:t>
            </a:r>
            <a:r>
              <a:rPr lang="en-US" dirty="0" smtClean="0"/>
              <a:t>people of the city  pay  </a:t>
            </a:r>
            <a:r>
              <a:rPr lang="en-US" dirty="0"/>
              <a:t>10% of what they earned in a year to the </a:t>
            </a:r>
            <a:r>
              <a:rPr lang="en-US" dirty="0" smtClean="0"/>
              <a:t>Church. </a:t>
            </a:r>
            <a:r>
              <a:rPr lang="en-US" dirty="0"/>
              <a:t>T</a:t>
            </a:r>
            <a:r>
              <a:rPr lang="en-US" dirty="0" smtClean="0"/>
              <a:t>heir </a:t>
            </a:r>
            <a:r>
              <a:rPr lang="en-US" dirty="0" smtClean="0"/>
              <a:t>taxes are </a:t>
            </a:r>
            <a:r>
              <a:rPr lang="en-US" dirty="0"/>
              <a:t>called </a:t>
            </a:r>
            <a:r>
              <a:rPr lang="en-US" dirty="0" smtClean="0"/>
              <a:t>tithes.</a:t>
            </a:r>
          </a:p>
          <a:p>
            <a:r>
              <a:rPr lang="en-US" dirty="0" smtClean="0"/>
              <a:t>Tithes were kept in “tithe barns” and seeds used as payment were usually eaten by rats or poisoned by their urine.</a:t>
            </a:r>
            <a:endParaRPr lang="en-US" dirty="0" smtClean="0"/>
          </a:p>
          <a:p>
            <a:r>
              <a:rPr lang="en-US" dirty="0" smtClean="0"/>
              <a:t>If you did not </a:t>
            </a:r>
            <a:r>
              <a:rPr lang="en-US" dirty="0" smtClean="0"/>
              <a:t>pay, </a:t>
            </a:r>
            <a:r>
              <a:rPr lang="en-US" dirty="0" smtClean="0"/>
              <a:t>your soul went to hell and never got to see </a:t>
            </a:r>
            <a:r>
              <a:rPr lang="en-US" dirty="0" smtClean="0"/>
              <a:t>God </a:t>
            </a:r>
            <a:r>
              <a:rPr lang="en-US" dirty="0" smtClean="0"/>
              <a:t>himself. </a:t>
            </a:r>
            <a:endParaRPr lang="en-US" dirty="0" smtClean="0"/>
          </a:p>
          <a:p>
            <a:r>
              <a:rPr lang="en-US" dirty="0" smtClean="0"/>
              <a:t>The Church had total control over the people. Peasants worked on church land without pay.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2400"/>
            <a:ext cx="2514600" cy="306658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2977213" cy="1981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99" y="152399"/>
            <a:ext cx="2247269" cy="30665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742628"/>
            <a:ext cx="2971800" cy="2647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3200400"/>
            <a:ext cx="2675590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934200" cy="3975924"/>
          </a:xfrm>
        </p:spPr>
      </p:pic>
    </p:spTree>
    <p:extLst>
      <p:ext uri="{BB962C8B-B14F-4D97-AF65-F5344CB8AC3E}">
        <p14:creationId xmlns:p14="http://schemas.microsoft.com/office/powerpoint/2010/main" val="323830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www.historylearningsite.co.uk/medieval_church.htm/web/2008</a:t>
            </a:r>
            <a:endParaRPr lang="en-US" dirty="0" smtClean="0"/>
          </a:p>
          <a:p>
            <a:r>
              <a:rPr lang="en-US" dirty="0" smtClean="0"/>
              <a:t>Blue </a:t>
            </a:r>
            <a:r>
              <a:rPr lang="en-US" dirty="0" smtClean="0"/>
              <a:t>World History 2008/Jackson J. </a:t>
            </a:r>
            <a:r>
              <a:rPr lang="en-US" dirty="0" smtClean="0"/>
              <a:t>SpielVogel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1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101</TotalTime>
  <Words>317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The Medieval Church</vt:lpstr>
      <vt:lpstr>Key terms of the Medieval Church </vt:lpstr>
      <vt:lpstr>Important People </vt:lpstr>
      <vt:lpstr>Guided Reading</vt:lpstr>
      <vt:lpstr>Additional Info.</vt:lpstr>
      <vt:lpstr>Images </vt:lpstr>
      <vt:lpstr>Map</vt:lpstr>
      <vt:lpstr>Work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Medieval Church</dc:title>
  <dc:creator>MVR3</dc:creator>
  <cp:lastModifiedBy>Nick David Cokley</cp:lastModifiedBy>
  <cp:revision>16</cp:revision>
  <dcterms:created xsi:type="dcterms:W3CDTF">2014-03-04T19:14:57Z</dcterms:created>
  <dcterms:modified xsi:type="dcterms:W3CDTF">2014-03-06T20:00:08Z</dcterms:modified>
</cp:coreProperties>
</file>