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C2D1A-E844-4B23-9708-0FF5189AE5AB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75B7D-DB66-46C1-9AA3-64946F169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4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2E5CE7-476B-4ADE-A8B7-DAA0EB85E699}" type="datetimeFigureOut">
              <a:rPr lang="en-US" smtClean="0"/>
              <a:t>3/6/2014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DE9B18-8B8F-4E62-A00B-F7632754E80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yal.gov/" TargetMode="External"/><Relationship Id="rId2" Type="http://schemas.openxmlformats.org/officeDocument/2006/relationships/hyperlink" Target="http://www.bbc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yewitnesstohistory.com/" TargetMode="External"/><Relationship Id="rId5" Type="http://schemas.openxmlformats.org/officeDocument/2006/relationships/hyperlink" Target="http://www.biography.com/" TargetMode="External"/><Relationship Id="rId4" Type="http://schemas.openxmlformats.org/officeDocument/2006/relationships/hyperlink" Target="http://www.biographybase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Dalton Duncan, Tyler Greer, Eran Walters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Rise of European Monarchy</a:t>
            </a:r>
            <a:br>
              <a:rPr lang="en-US" dirty="0" smtClean="0"/>
            </a:br>
            <a:r>
              <a:rPr lang="en-US" dirty="0" smtClean="0"/>
              <a:t>section 12-4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between </a:t>
            </a:r>
            <a:r>
              <a:rPr lang="en-US" dirty="0" smtClean="0"/>
              <a:t>847-849*</a:t>
            </a:r>
            <a:endParaRPr lang="en-US" dirty="0" smtClean="0"/>
          </a:p>
          <a:p>
            <a:r>
              <a:rPr lang="en-US" dirty="0" smtClean="0"/>
              <a:t>Died on October 26; 899</a:t>
            </a:r>
          </a:p>
          <a:p>
            <a:r>
              <a:rPr lang="en-US" dirty="0" smtClean="0"/>
              <a:t>King of England from 871-899</a:t>
            </a:r>
          </a:p>
          <a:p>
            <a:r>
              <a:rPr lang="en-US" dirty="0" smtClean="0"/>
              <a:t>Born in Wantage, Berkshire</a:t>
            </a:r>
          </a:p>
          <a:p>
            <a:r>
              <a:rPr lang="en-US" dirty="0" smtClean="0"/>
              <a:t>Alfred was the 5</a:t>
            </a:r>
            <a:r>
              <a:rPr lang="en-US" baseline="30000" dirty="0" smtClean="0"/>
              <a:t>th</a:t>
            </a:r>
            <a:r>
              <a:rPr lang="en-US" dirty="0" smtClean="0"/>
              <a:t> son of Aethelwulf.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the Great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13" b="100000" l="0" r="947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04" y="1066800"/>
            <a:ext cx="256779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009900"/>
            <a:ext cx="2857500" cy="1600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ATG cont.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Located in Oxford, England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(Alfred ordered me made)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Reading tool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Example of Anglo-Saxon jewelry</a:t>
            </a:r>
          </a:p>
        </p:txBody>
      </p:sp>
    </p:spTree>
    <p:extLst>
      <p:ext uri="{BB962C8B-B14F-4D97-AF65-F5344CB8AC3E}">
        <p14:creationId xmlns:p14="http://schemas.microsoft.com/office/powerpoint/2010/main" val="3231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around 1028 BC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Born in Falaise, Normandy, France</a:t>
            </a:r>
          </a:p>
          <a:p>
            <a:r>
              <a:rPr lang="en-US" dirty="0" smtClean="0"/>
              <a:t>First Norman king of England</a:t>
            </a:r>
          </a:p>
          <a:p>
            <a:r>
              <a:rPr lang="en-US" dirty="0" smtClean="0"/>
              <a:t>From 1046 to 1055 he dealt with baronial rebellions</a:t>
            </a:r>
          </a:p>
          <a:p>
            <a:r>
              <a:rPr lang="en-US" dirty="0" smtClean="0"/>
              <a:t>Died on September 9, 1087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The </a:t>
            </a:r>
            <a:r>
              <a:rPr lang="en-US" dirty="0" smtClean="0"/>
              <a:t>Conqueror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5" y="3325737"/>
            <a:ext cx="2376055" cy="33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the year 1133 in Le Mans, Maine (now France)</a:t>
            </a:r>
          </a:p>
          <a:p>
            <a:r>
              <a:rPr lang="en-US" dirty="0" smtClean="0"/>
              <a:t>Ascended the throne October 25, 1154 (21 years old)</a:t>
            </a:r>
          </a:p>
          <a:p>
            <a:r>
              <a:rPr lang="en-US" dirty="0" smtClean="0"/>
              <a:t>Reigned for 34 years, 8 months, 11 days</a:t>
            </a:r>
          </a:p>
          <a:p>
            <a:r>
              <a:rPr lang="en-US" dirty="0" smtClean="0"/>
              <a:t>Died July 6, 1189 near the city of Tours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the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6619"/>
            <a:ext cx="2667000" cy="343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Map of Europe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41" y="1277279"/>
            <a:ext cx="7802064" cy="5287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5073" y="3376135"/>
            <a:ext cx="137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ermany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041" y="3560801"/>
            <a:ext cx="185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England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19337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www.bbc.co.uk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www.royal.gov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www.biographybase.com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www.biography.com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www.eyewitnesstohistory.com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Law- common law is a body of English law based on tradition and court decisions, not specific laws</a:t>
            </a:r>
          </a:p>
          <a:p>
            <a:r>
              <a:rPr lang="en-US" dirty="0" smtClean="0"/>
              <a:t>Common law used traveling judges to apply the law equally throughout the land</a:t>
            </a:r>
          </a:p>
          <a:p>
            <a:r>
              <a:rPr lang="en-US" dirty="0" smtClean="0"/>
              <a:t>In each community the judges met with a grand jury.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34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Grand jury-the grand jury, in English law, a group of people who decide weather the evidence of a crime justifies bringing a person to trial.</a:t>
            </a:r>
          </a:p>
          <a:p>
            <a:r>
              <a:rPr lang="en-US" dirty="0" smtClean="0"/>
              <a:t>The grand jury submits the names of the suspects and evidence for the trial. </a:t>
            </a:r>
          </a:p>
          <a:p>
            <a:r>
              <a:rPr lang="en-US" dirty="0" smtClean="0"/>
              <a:t>Works with the petit jury to establish guilt or innocence of the accused.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 Jury- Group of people who determine the guilt or innocence of a person on trial.</a:t>
            </a:r>
          </a:p>
          <a:p>
            <a:r>
              <a:rPr lang="en-US" dirty="0" smtClean="0"/>
              <a:t>Worked with the grand jury and traveling judge. </a:t>
            </a:r>
          </a:p>
          <a:p>
            <a:r>
              <a:rPr lang="en-US" dirty="0" smtClean="0"/>
              <a:t>Decided if the person on trial is innocent or guilty.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3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Class- A class of society that originally fell between nobility and peasants, earning Their income from business and trade.</a:t>
            </a:r>
          </a:p>
          <a:p>
            <a:r>
              <a:rPr lang="en-US" dirty="0" smtClean="0"/>
              <a:t>A new social class.</a:t>
            </a:r>
          </a:p>
          <a:p>
            <a:r>
              <a:rPr lang="en-US" dirty="0"/>
              <a:t>D</a:t>
            </a:r>
            <a:r>
              <a:rPr lang="en-US" dirty="0" smtClean="0"/>
              <a:t>id not fit in the normal medieval social order of nobles, clergy, and peasants. </a:t>
            </a:r>
          </a:p>
          <a:p>
            <a:r>
              <a:rPr lang="en-US" dirty="0" smtClean="0"/>
              <a:t>They played an increasingly important role in government.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1118 A.D</a:t>
            </a:r>
            <a:r>
              <a:rPr lang="en-US" dirty="0" smtClean="0"/>
              <a:t>.*</a:t>
            </a:r>
            <a:endParaRPr lang="en-US" dirty="0" smtClean="0"/>
          </a:p>
          <a:p>
            <a:r>
              <a:rPr lang="en-US" dirty="0" smtClean="0"/>
              <a:t>Son of an English merchant</a:t>
            </a:r>
          </a:p>
          <a:p>
            <a:r>
              <a:rPr lang="en-US" dirty="0" smtClean="0"/>
              <a:t>King henry the II appointed him as a chancellor </a:t>
            </a:r>
          </a:p>
          <a:p>
            <a:r>
              <a:rPr lang="en-US" dirty="0" smtClean="0"/>
              <a:t>Killed by king henry the II knights in 1170 A.D. because Thomas apposed henry’s plan to try clergy in royal court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A’ Becket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836747"/>
            <a:ext cx="2209800" cy="28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married to a French king named Louis VII</a:t>
            </a:r>
          </a:p>
          <a:p>
            <a:r>
              <a:rPr lang="en-US" dirty="0" smtClean="0"/>
              <a:t>She married Henry the II </a:t>
            </a:r>
          </a:p>
          <a:p>
            <a:r>
              <a:rPr lang="en-US" dirty="0" smtClean="0"/>
              <a:t>Her marriage soon soured with henry</a:t>
            </a:r>
          </a:p>
          <a:p>
            <a:r>
              <a:rPr lang="en-US" dirty="0" smtClean="0"/>
              <a:t>Even though Henry and Eleanor's relationship became estranged she continued to influence royal policies through her sons Richard I and John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of Aquitaine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0"/>
            <a:ext cx="2057400" cy="28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in </a:t>
            </a:r>
            <a:r>
              <a:rPr lang="en-US" dirty="0" smtClean="0"/>
              <a:t>1165*</a:t>
            </a:r>
            <a:endParaRPr lang="en-US" dirty="0" smtClean="0"/>
          </a:p>
          <a:p>
            <a:r>
              <a:rPr lang="en-US" dirty="0" smtClean="0"/>
              <a:t>Took the throne when he was </a:t>
            </a:r>
            <a:r>
              <a:rPr lang="en-US" dirty="0" smtClean="0"/>
              <a:t>15*</a:t>
            </a:r>
            <a:endParaRPr lang="en-US" dirty="0" smtClean="0"/>
          </a:p>
          <a:p>
            <a:r>
              <a:rPr lang="en-US" dirty="0" smtClean="0"/>
              <a:t>Ruled France from 1180 A.D. to 1223 A.D.</a:t>
            </a:r>
          </a:p>
          <a:p>
            <a:r>
              <a:rPr lang="en-US" dirty="0" smtClean="0"/>
              <a:t>Determined to strengthen the monarchy of France</a:t>
            </a:r>
          </a:p>
          <a:p>
            <a:r>
              <a:rPr lang="en-US" dirty="0" smtClean="0"/>
              <a:t>During his 43 year reign Phillip doubled the area of his domain.</a:t>
            </a:r>
          </a:p>
          <a:p>
            <a:r>
              <a:rPr lang="en-US" dirty="0" smtClean="0"/>
              <a:t>By appointing local officials he formed a semi permanent  royal  army weakening the power of feudal lords.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Augustus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57200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 1553 A.D. </a:t>
            </a:r>
            <a:r>
              <a:rPr lang="en-US" dirty="0" smtClean="0"/>
              <a:t>*</a:t>
            </a:r>
            <a:endParaRPr lang="en-US" dirty="0" smtClean="0"/>
          </a:p>
          <a:p>
            <a:r>
              <a:rPr lang="en-US" dirty="0" smtClean="0"/>
              <a:t>King of France from 1589 to 1610 A.D.</a:t>
            </a:r>
          </a:p>
          <a:p>
            <a:r>
              <a:rPr lang="en-US" dirty="0" smtClean="0"/>
              <a:t>Had a major quarrel with pope Gregory VII </a:t>
            </a:r>
          </a:p>
          <a:p>
            <a:r>
              <a:rPr lang="en-US" dirty="0" smtClean="0"/>
              <a:t>The pope wanted to free the church from secular control but henry refused </a:t>
            </a:r>
          </a:p>
          <a:p>
            <a:r>
              <a:rPr lang="en-US" dirty="0" smtClean="0"/>
              <a:t>The pope proclaimed henry deposed and urged the German nobles to elect another ruler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the 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111</TotalTime>
  <Words>566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Rise of European Monarchy section 12-4</vt:lpstr>
      <vt:lpstr>Key Terms</vt:lpstr>
      <vt:lpstr>Key Terms</vt:lpstr>
      <vt:lpstr>Key Terms</vt:lpstr>
      <vt:lpstr>Key Terms</vt:lpstr>
      <vt:lpstr>Thomas A’ Becket </vt:lpstr>
      <vt:lpstr>Eleanor of Aquitaine</vt:lpstr>
      <vt:lpstr>Phillip Augustus </vt:lpstr>
      <vt:lpstr>Henry the IV</vt:lpstr>
      <vt:lpstr>Alfred the Great </vt:lpstr>
      <vt:lpstr>ATG cont.</vt:lpstr>
      <vt:lpstr>William The Conqueror</vt:lpstr>
      <vt:lpstr>Henry the II</vt:lpstr>
      <vt:lpstr>PowerPoint Presentation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European Monarchy</dc:title>
  <dc:creator>MVR3</dc:creator>
  <cp:lastModifiedBy>MVR3</cp:lastModifiedBy>
  <cp:revision>13</cp:revision>
  <dcterms:created xsi:type="dcterms:W3CDTF">2014-03-04T19:14:00Z</dcterms:created>
  <dcterms:modified xsi:type="dcterms:W3CDTF">2014-03-06T20:07:47Z</dcterms:modified>
</cp:coreProperties>
</file>