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2131BB1-64BC-46A2-BB97-F158FDBB18E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B7B6BE-B141-43E8-9F20-C12A329A3C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and Culture Revival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Reid </a:t>
            </a:r>
            <a:r>
              <a:rPr lang="en-US" dirty="0" err="1" smtClean="0"/>
              <a:t>Dauster</a:t>
            </a:r>
            <a:r>
              <a:rPr lang="en-US" dirty="0" smtClean="0"/>
              <a:t>, Nellie Maitland, Blake Coleman, Gabriella </a:t>
            </a:r>
            <a:r>
              <a:rPr lang="en-US" dirty="0" err="1" smtClean="0"/>
              <a:t>Sauvage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Vernacular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spoke the language of their everyday speech instead of </a:t>
            </a:r>
            <a:r>
              <a:rPr lang="en-US" dirty="0" err="1" smtClean="0"/>
              <a:t>latin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2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Gothic Cathedral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Ceilings</a:t>
            </a:r>
          </a:p>
          <a:p>
            <a:r>
              <a:rPr lang="en-US" dirty="0" smtClean="0"/>
              <a:t>Flying Buttresses</a:t>
            </a:r>
          </a:p>
          <a:p>
            <a:r>
              <a:rPr lang="en-US" dirty="0" smtClean="0"/>
              <a:t>Stained Glass Windows</a:t>
            </a:r>
          </a:p>
          <a:p>
            <a:r>
              <a:rPr lang="en-US" dirty="0" smtClean="0"/>
              <a:t>Pointed Arches</a:t>
            </a:r>
          </a:p>
          <a:p>
            <a:r>
              <a:rPr lang="en-US" dirty="0" smtClean="0"/>
              <a:t>More Open Interior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3200400"/>
            <a:ext cx="3024473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9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/>
          <a:lstStyle/>
          <a:p>
            <a:r>
              <a:rPr lang="en-US" dirty="0" smtClean="0"/>
              <a:t>Thomas Aquinas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1225-1274</a:t>
            </a:r>
          </a:p>
          <a:p>
            <a:pPr indent="-342900"/>
            <a:r>
              <a:rPr lang="en-US" dirty="0" smtClean="0"/>
              <a:t>Born in </a:t>
            </a:r>
            <a:r>
              <a:rPr lang="en-US" dirty="0" err="1" smtClean="0"/>
              <a:t>Roccasecca</a:t>
            </a:r>
            <a:r>
              <a:rPr lang="en-US" dirty="0" smtClean="0"/>
              <a:t>, Italy</a:t>
            </a:r>
          </a:p>
          <a:p>
            <a:pPr indent="-342900"/>
            <a:r>
              <a:rPr lang="en-US" dirty="0" smtClean="0"/>
              <a:t>Most influential work is the Summa </a:t>
            </a:r>
            <a:r>
              <a:rPr lang="en-US" dirty="0" err="1" smtClean="0"/>
              <a:t>Theologica</a:t>
            </a:r>
            <a:endParaRPr lang="en-US" dirty="0" smtClean="0"/>
          </a:p>
          <a:p>
            <a:pPr indent="-342900"/>
            <a:r>
              <a:rPr lang="en-US" dirty="0" smtClean="0"/>
              <a:t>Philosopher and a Theologian</a:t>
            </a:r>
          </a:p>
          <a:p>
            <a:pPr indent="-342900"/>
            <a:r>
              <a:rPr lang="en-US" dirty="0" smtClean="0"/>
              <a:t>Authority in the Catholic Church</a:t>
            </a:r>
          </a:p>
          <a:p>
            <a:pPr indent="-342900"/>
            <a:r>
              <a:rPr lang="en-US" dirty="0" smtClean="0"/>
              <a:t>Prolific Writer</a:t>
            </a:r>
          </a:p>
          <a:p>
            <a:pPr indent="-342900"/>
            <a:r>
              <a:rPr lang="en-US" dirty="0" smtClean="0"/>
              <a:t>Died at the Cistercian Monastery of </a:t>
            </a:r>
            <a:r>
              <a:rPr lang="en-US" dirty="0" err="1" smtClean="0"/>
              <a:t>Fossanoba</a:t>
            </a:r>
            <a:endParaRPr lang="en-US" dirty="0" smtClean="0"/>
          </a:p>
          <a:p>
            <a:pPr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62000"/>
            <a:ext cx="16764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7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Dante Alighieri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Italian poet and philosopher</a:t>
            </a:r>
          </a:p>
          <a:p>
            <a:r>
              <a:rPr lang="en-US" dirty="0" smtClean="0"/>
              <a:t>Best known for his epic poem the Divine Comedy </a:t>
            </a:r>
            <a:endParaRPr lang="en-US" dirty="0"/>
          </a:p>
          <a:p>
            <a:r>
              <a:rPr lang="en-US" dirty="0" smtClean="0"/>
              <a:t>Born May 21, 1265 in Florence, Italy</a:t>
            </a:r>
          </a:p>
          <a:p>
            <a:r>
              <a:rPr lang="en-US" dirty="0" smtClean="0"/>
              <a:t>Died September 13, 1320 in Ravenna, Italy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0056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8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Geoffrey Chaucer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circa 1340 in London, Italy</a:t>
            </a:r>
          </a:p>
          <a:p>
            <a:r>
              <a:rPr lang="en-US" dirty="0" smtClean="0"/>
              <a:t>1357 became a public servant to </a:t>
            </a:r>
            <a:r>
              <a:rPr lang="en-US" dirty="0" err="1" smtClean="0"/>
              <a:t>Countes</a:t>
            </a:r>
            <a:r>
              <a:rPr lang="en-US" dirty="0" smtClean="0"/>
              <a:t> Elizabeth of Ulster, </a:t>
            </a:r>
          </a:p>
          <a:p>
            <a:r>
              <a:rPr lang="en-US" dirty="0" smtClean="0"/>
              <a:t>was a servant to the British court throughout his life time</a:t>
            </a:r>
          </a:p>
          <a:p>
            <a:r>
              <a:rPr lang="en-US" dirty="0" smtClean="0"/>
              <a:t>Died October 25, 1400 in London, England</a:t>
            </a:r>
          </a:p>
          <a:p>
            <a:r>
              <a:rPr lang="en-US" dirty="0" smtClean="0"/>
              <a:t>The first to be buried West Minister Abbey Poets Corner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741218"/>
            <a:ext cx="16002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8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"Medieval Maps." </a:t>
            </a:r>
            <a:r>
              <a:rPr lang="en-US" dirty="0" err="1" smtClean="0"/>
              <a:t>TimeRef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n.d.</a:t>
            </a:r>
            <a:r>
              <a:rPr lang="en-US" dirty="0" smtClean="0"/>
              <a:t> Web. 04 	Mar. 2014.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433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Lead to an increase in </a:t>
            </a:r>
            <a:br>
              <a:rPr lang="en-US" dirty="0" smtClean="0"/>
            </a:br>
            <a:r>
              <a:rPr lang="en-US" dirty="0" smtClean="0"/>
              <a:t>agricultural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010400" cy="2971800"/>
          </a:xfrm>
        </p:spPr>
        <p:txBody>
          <a:bodyPr/>
          <a:lstStyle/>
          <a:p>
            <a:r>
              <a:rPr lang="en-US" dirty="0" smtClean="0"/>
              <a:t>The plow</a:t>
            </a:r>
          </a:p>
          <a:p>
            <a:r>
              <a:rPr lang="en-US" dirty="0" smtClean="0"/>
              <a:t>Collar harness</a:t>
            </a:r>
          </a:p>
          <a:p>
            <a:r>
              <a:rPr lang="en-US" dirty="0" smtClean="0"/>
              <a:t>Using a horse instead of an ox</a:t>
            </a:r>
          </a:p>
          <a:p>
            <a:r>
              <a:rPr lang="en-US" dirty="0" smtClean="0"/>
              <a:t>3-Field System of Planting</a:t>
            </a:r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14800"/>
            <a:ext cx="25050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r>
              <a:rPr lang="en-US" dirty="0" smtClean="0"/>
              <a:t>Medieval towns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Located by water ways and well traveled roads</a:t>
            </a:r>
          </a:p>
          <a:p>
            <a:r>
              <a:rPr lang="en-US" dirty="0" smtClean="0"/>
              <a:t>Stone walls and narrow winding streets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resulted in very little sanitation and disease and the Black Plague.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57600"/>
            <a:ext cx="3067050" cy="247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7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Black Plague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41311"/>
            <a:ext cx="6777317" cy="3508977"/>
          </a:xfrm>
        </p:spPr>
        <p:txBody>
          <a:bodyPr/>
          <a:lstStyle/>
          <a:p>
            <a:r>
              <a:rPr lang="en-US" dirty="0" smtClean="0"/>
              <a:t>Justinian had the plague from 541-542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10000"/>
            <a:ext cx="2848466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3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Replaced the Barter System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6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was to maintain a monopoly of the local market for its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Burgess: People who made money from 	developing the Money Economy </a:t>
            </a:r>
          </a:p>
          <a:p>
            <a:endParaRPr lang="en-US" dirty="0"/>
          </a:p>
          <a:p>
            <a:r>
              <a:rPr lang="en-US" dirty="0" smtClean="0"/>
              <a:t>Merchants: Bankers and Artisans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Taught…</a:t>
            </a:r>
          </a:p>
          <a:p>
            <a:pPr lvl="1"/>
            <a:r>
              <a:rPr lang="en-US" dirty="0" smtClean="0"/>
              <a:t>Law and Medicine</a:t>
            </a:r>
          </a:p>
          <a:p>
            <a:pPr lvl="1"/>
            <a:r>
              <a:rPr lang="en-US" dirty="0" smtClean="0"/>
              <a:t>Liberal arts</a:t>
            </a:r>
          </a:p>
          <a:p>
            <a:pPr lvl="1"/>
            <a:r>
              <a:rPr lang="en-US" dirty="0" smtClean="0"/>
              <a:t>Theology</a:t>
            </a:r>
          </a:p>
          <a:p>
            <a:pPr lvl="1"/>
            <a:r>
              <a:rPr lang="en-US" dirty="0" smtClean="0"/>
              <a:t>Latin Classics</a:t>
            </a:r>
          </a:p>
          <a:p>
            <a:pPr lvl="1"/>
            <a:r>
              <a:rPr lang="en-US" dirty="0" smtClean="0"/>
              <a:t>Roman Law</a:t>
            </a:r>
            <a:endParaRPr lang="en-US" dirty="0"/>
          </a:p>
          <a:p>
            <a:pPr lvl="1"/>
            <a:r>
              <a:rPr lang="en-US" dirty="0" smtClean="0"/>
              <a:t>Islamic Scholarship on Science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382" y="1524000"/>
            <a:ext cx="22955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Scholasticism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Emphasized reason and faith in the interpretation of Christian doctrine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99</TotalTime>
  <Words>291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Economic and Culture Revival</vt:lpstr>
      <vt:lpstr>Lead to an increase in  agricultural productivity</vt:lpstr>
      <vt:lpstr>Medieval towns</vt:lpstr>
      <vt:lpstr>The Black Plague</vt:lpstr>
      <vt:lpstr>Money Economy</vt:lpstr>
      <vt:lpstr>The Guild</vt:lpstr>
      <vt:lpstr>PowerPoint Presentation</vt:lpstr>
      <vt:lpstr>Schooling</vt:lpstr>
      <vt:lpstr>Scholasticism</vt:lpstr>
      <vt:lpstr>Vernacular Literature</vt:lpstr>
      <vt:lpstr>The New Gothic Cathedral</vt:lpstr>
      <vt:lpstr>Thomas Aquinas</vt:lpstr>
      <vt:lpstr>Dante Alighieri</vt:lpstr>
      <vt:lpstr>Geoffrey Chaucer</vt:lpstr>
      <vt:lpstr>Citation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and Culture Revival</dc:title>
  <dc:creator>MVR3</dc:creator>
  <cp:lastModifiedBy>alison burt</cp:lastModifiedBy>
  <cp:revision>24</cp:revision>
  <dcterms:created xsi:type="dcterms:W3CDTF">2014-03-04T19:20:12Z</dcterms:created>
  <dcterms:modified xsi:type="dcterms:W3CDTF">2014-03-07T16:19:02Z</dcterms:modified>
</cp:coreProperties>
</file>