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134EE1F-6841-4FCD-9761-838CE87210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D432A3-1C08-4B8A-BF7D-A97D1056C7F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EE1F-6841-4FCD-9761-838CE87210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32A3-1C08-4B8A-BF7D-A97D1056C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EE1F-6841-4FCD-9761-838CE87210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32A3-1C08-4B8A-BF7D-A97D1056C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EE1F-6841-4FCD-9761-838CE87210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32A3-1C08-4B8A-BF7D-A97D1056C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EE1F-6841-4FCD-9761-838CE87210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32A3-1C08-4B8A-BF7D-A97D1056C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EE1F-6841-4FCD-9761-838CE87210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32A3-1C08-4B8A-BF7D-A97D1056C7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EE1F-6841-4FCD-9761-838CE87210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32A3-1C08-4B8A-BF7D-A97D1056C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EE1F-6841-4FCD-9761-838CE87210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32A3-1C08-4B8A-BF7D-A97D1056C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EE1F-6841-4FCD-9761-838CE87210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32A3-1C08-4B8A-BF7D-A97D1056C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EE1F-6841-4FCD-9761-838CE87210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32A3-1C08-4B8A-BF7D-A97D1056C7F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EE1F-6841-4FCD-9761-838CE87210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32A3-1C08-4B8A-BF7D-A97D1056C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134EE1F-6841-4FCD-9761-838CE87210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0D432A3-1C08-4B8A-BF7D-A97D1056C7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minarium.org/encyclopedia/100years.htm" TargetMode="External"/><Relationship Id="rId2" Type="http://schemas.openxmlformats.org/officeDocument/2006/relationships/hyperlink" Target="http://www.joanofarc.us/death_of_joan_of_arc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13.3 </a:t>
            </a:r>
            <a:br>
              <a:rPr lang="en-US" dirty="0" smtClean="0"/>
            </a:br>
            <a:r>
              <a:rPr lang="en-US" dirty="0" smtClean="0"/>
              <a:t>Strengthening of Monarchy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CURTIS RIGDON</a:t>
            </a:r>
          </a:p>
          <a:p>
            <a:r>
              <a:rPr lang="en-US" dirty="0" smtClean="0"/>
              <a:t>MATTHEW SCHIMSA</a:t>
            </a:r>
          </a:p>
          <a:p>
            <a:r>
              <a:rPr lang="en-US" dirty="0" smtClean="0"/>
              <a:t>KRYSTEN COLLINS</a:t>
            </a:r>
          </a:p>
          <a:p>
            <a:r>
              <a:rPr lang="en-US" dirty="0" smtClean="0"/>
              <a:t>DAVID WEBB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www.joanofarc.us/death_of_joan_of_arc.html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www.luminarium.org/encyclopedia/100years.htm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5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Cortes- assemblies of nobles, clergy, and town officials in medieval Spain.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Joan Of Arc- 1429 at 17-years old inspired the French army in the battle of Orleans to victory</a:t>
            </a:r>
          </a:p>
          <a:p>
            <a:r>
              <a:rPr lang="en-US" dirty="0" smtClean="0"/>
              <a:t>Louis XI-  United all French feudal lands under his crown. Defeated Charles </a:t>
            </a:r>
            <a:r>
              <a:rPr lang="en-US" dirty="0"/>
              <a:t>T</a:t>
            </a:r>
            <a:r>
              <a:rPr lang="en-US" dirty="0" smtClean="0"/>
              <a:t>he Bold in A.D. 1477 to capture burgundy.</a:t>
            </a:r>
          </a:p>
          <a:p>
            <a:r>
              <a:rPr lang="en-US" dirty="0" smtClean="0"/>
              <a:t>Richard III- From Louis the XI and fell to the forces of Henry Tudor in 1485</a:t>
            </a:r>
          </a:p>
          <a:p>
            <a:r>
              <a:rPr lang="en-US" dirty="0" smtClean="0"/>
              <a:t>King Henry VII- Defeated Richard III in 1485 and became the first </a:t>
            </a:r>
            <a:r>
              <a:rPr lang="en-US" dirty="0"/>
              <a:t>T</a:t>
            </a:r>
            <a:r>
              <a:rPr lang="en-US" dirty="0" smtClean="0"/>
              <a:t>udor King</a:t>
            </a:r>
          </a:p>
          <a:p>
            <a:r>
              <a:rPr lang="en-US" dirty="0" smtClean="0"/>
              <a:t>Ferdinand of Aragon &amp; Isabella of Castile- Armies forced the surrender of the last </a:t>
            </a:r>
            <a:r>
              <a:rPr lang="en-US" dirty="0"/>
              <a:t>M</a:t>
            </a:r>
            <a:r>
              <a:rPr lang="en-US" dirty="0" smtClean="0"/>
              <a:t>oorish stronghold at Granada in 1492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The Hundreds Years’ War between France and England grew out of a</a:t>
            </a:r>
            <a:r>
              <a:rPr lang="en-US" b="1" u="sng" dirty="0" smtClean="0"/>
              <a:t> Feudal </a:t>
            </a:r>
            <a:r>
              <a:rPr lang="en-US" dirty="0" smtClean="0"/>
              <a:t>dispute. Pg. 332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u="sng" dirty="0" smtClean="0"/>
              <a:t>Edward III </a:t>
            </a:r>
            <a:r>
              <a:rPr lang="en-US" dirty="0" smtClean="0"/>
              <a:t>claimed sovereignty over all of England and France in A.D. 1328. pg. 329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English forces repeatedly defeated France until </a:t>
            </a:r>
            <a:r>
              <a:rPr lang="en-US" b="1" u="sng" dirty="0" smtClean="0"/>
              <a:t>Joan of Arc</a:t>
            </a:r>
            <a:r>
              <a:rPr lang="en-US" dirty="0" smtClean="0"/>
              <a:t> led some of the French forces. Pg. 330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The hundreds years war actually lasted from A.D. 1337 to A.D. </a:t>
            </a:r>
            <a:r>
              <a:rPr lang="en-US" b="1" u="sng" dirty="0" smtClean="0"/>
              <a:t>1453</a:t>
            </a:r>
            <a:r>
              <a:rPr lang="en-US" dirty="0" smtClean="0"/>
              <a:t>. pg. 329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Two of the major Technological developments of the Hundred </a:t>
            </a:r>
            <a:r>
              <a:rPr lang="en-US" dirty="0"/>
              <a:t>Y</a:t>
            </a:r>
            <a:r>
              <a:rPr lang="en-US" dirty="0" smtClean="0"/>
              <a:t>ears’ War were the use of the </a:t>
            </a:r>
            <a:r>
              <a:rPr lang="en-US" b="1" u="sng" dirty="0" smtClean="0"/>
              <a:t>long bow</a:t>
            </a:r>
            <a:r>
              <a:rPr lang="en-US" dirty="0" smtClean="0"/>
              <a:t> and </a:t>
            </a:r>
            <a:r>
              <a:rPr lang="en-US" b="1" u="sng" dirty="0" smtClean="0"/>
              <a:t>firearms</a:t>
            </a:r>
            <a:r>
              <a:rPr lang="en-US" dirty="0" smtClean="0"/>
              <a:t> as tools in war. Pg.330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Reading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Louis XI encouraged a war between a ruler </a:t>
            </a:r>
            <a:r>
              <a:rPr lang="en-US" b="1" u="sng" dirty="0" smtClean="0"/>
              <a:t>Charles the Bold</a:t>
            </a:r>
            <a:r>
              <a:rPr lang="en-US" dirty="0" smtClean="0"/>
              <a:t>, and the Swiss that led to the division of Burgundy and the unification of France. Pg. 330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The Wars of the Roses were between the house of </a:t>
            </a:r>
            <a:r>
              <a:rPr lang="en-US" b="1" u="sng" dirty="0"/>
              <a:t>Y</a:t>
            </a:r>
            <a:r>
              <a:rPr lang="en-US" b="1" u="sng" dirty="0" smtClean="0"/>
              <a:t>ork</a:t>
            </a:r>
            <a:r>
              <a:rPr lang="en-US" dirty="0" smtClean="0"/>
              <a:t>, led by Edward and Richard, and the house of </a:t>
            </a:r>
            <a:r>
              <a:rPr lang="en-US" b="1" u="sng" dirty="0" smtClean="0"/>
              <a:t>Landcaster</a:t>
            </a:r>
            <a:r>
              <a:rPr lang="en-US" dirty="0" smtClean="0"/>
              <a:t>, led by </a:t>
            </a:r>
            <a:r>
              <a:rPr lang="en-US" dirty="0"/>
              <a:t>H</a:t>
            </a:r>
            <a:r>
              <a:rPr lang="en-US" dirty="0" smtClean="0"/>
              <a:t>enry Tudor. Pg. 332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Muslims, Jews, and Christians were all able to live and work in the kingdoms of </a:t>
            </a:r>
            <a:r>
              <a:rPr lang="en-US" b="1" u="sng" dirty="0" smtClean="0"/>
              <a:t>Aragon</a:t>
            </a:r>
            <a:r>
              <a:rPr lang="en-US" dirty="0" smtClean="0"/>
              <a:t> and </a:t>
            </a:r>
            <a:r>
              <a:rPr lang="en-US" b="1" u="sng" dirty="0" smtClean="0"/>
              <a:t>Castile</a:t>
            </a:r>
            <a:r>
              <a:rPr lang="en-US" dirty="0" smtClean="0"/>
              <a:t> until A.D. 1492. pg. 332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Muslims lived in Spain for a total of </a:t>
            </a:r>
            <a:r>
              <a:rPr lang="en-US" b="1" u="sng" dirty="0" smtClean="0"/>
              <a:t>7</a:t>
            </a:r>
            <a:r>
              <a:rPr lang="en-US" dirty="0" smtClean="0"/>
              <a:t> Centuries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Joan of Arc was burned to death on May 30</a:t>
            </a:r>
            <a:r>
              <a:rPr lang="en-US" dirty="0"/>
              <a:t>, </a:t>
            </a:r>
            <a:r>
              <a:rPr lang="en-US" dirty="0" smtClean="0"/>
              <a:t>1431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dirty="0" smtClean="0"/>
              <a:t>French army surrendered the battle at Cercy on the 26</a:t>
            </a:r>
            <a:r>
              <a:rPr lang="en-US" baseline="30000" dirty="0" smtClean="0"/>
              <a:t>th</a:t>
            </a:r>
            <a:r>
              <a:rPr lang="en-US" dirty="0" smtClean="0"/>
              <a:t> of August </a:t>
            </a:r>
            <a:r>
              <a:rPr lang="en-US" dirty="0"/>
              <a:t>in </a:t>
            </a:r>
            <a:r>
              <a:rPr lang="en-US" dirty="0" smtClean="0"/>
              <a:t>1346</a:t>
            </a:r>
            <a:endParaRPr lang="en-US" sz="1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4394489"/>
            <a:ext cx="2098963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572000"/>
            <a:ext cx="3017292" cy="22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3200400"/>
            <a:ext cx="9144000" cy="364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major battles of the “Hundred Years War” was Battle of Crecy and Battle of Agincourt.</a:t>
            </a:r>
          </a:p>
          <a:p>
            <a:r>
              <a:rPr lang="en-US" sz="2400" dirty="0" smtClean="0"/>
              <a:t>During the “Hundred Years War” the English’s monarchy’s power was limited by Parliament.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45922">
            <a:off x="5334000" y="3941585"/>
            <a:ext cx="36576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68881"/>
            <a:ext cx="5257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7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9177">
            <a:off x="780136" y="376707"/>
            <a:ext cx="762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Ferdinand and </a:t>
            </a:r>
            <a:r>
              <a:rPr lang="en-US" dirty="0"/>
              <a:t>I</a:t>
            </a:r>
            <a:r>
              <a:rPr lang="en-US" dirty="0" smtClean="0"/>
              <a:t>sabella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After the marriage of Ferdinand of Aragon and Isabella of Castile, they ended religious toleration by declaring all of Spain to be Catholic.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Any  Spaniard who believed in a different thought of mind were forced to convert or to be exiled.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980">
            <a:off x="0" y="4572000"/>
            <a:ext cx="9144000" cy="22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9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017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121</TotalTime>
  <Words>447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Chapter 13.3  Strengthening of Monarchy</vt:lpstr>
      <vt:lpstr>KEY TERMS</vt:lpstr>
      <vt:lpstr>People</vt:lpstr>
      <vt:lpstr>Guided Reading</vt:lpstr>
      <vt:lpstr>Guided Reading (2)</vt:lpstr>
      <vt:lpstr>Additional Information</vt:lpstr>
      <vt:lpstr>Additional Information</vt:lpstr>
      <vt:lpstr>Ferdinand and Isabella</vt:lpstr>
      <vt:lpstr>Map</vt:lpstr>
      <vt:lpstr>Work-cited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13.3  Strengthening of Monarchy</dc:title>
  <dc:creator>MVR3</dc:creator>
  <cp:lastModifiedBy>MVR3</cp:lastModifiedBy>
  <cp:revision>15</cp:revision>
  <dcterms:created xsi:type="dcterms:W3CDTF">2014-03-04T19:15:19Z</dcterms:created>
  <dcterms:modified xsi:type="dcterms:W3CDTF">2014-03-06T20:04:20Z</dcterms:modified>
</cp:coreProperties>
</file>