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6" r:id="rId10"/>
    <p:sldId id="263" r:id="rId11"/>
    <p:sldId id="265" r:id="rId12"/>
    <p:sldId id="262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60"/>
  </p:normalViewPr>
  <p:slideViewPr>
    <p:cSldViewPr>
      <p:cViewPr varScale="1">
        <p:scale>
          <a:sx n="69" d="100"/>
          <a:sy n="69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ECEBE67-CF31-431E-B5A5-7E32DBC58727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AE97-0C34-4B84-8893-24E8CEAED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BE67-CF31-431E-B5A5-7E32DBC58727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AE97-0C34-4B84-8893-24E8CEAED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BE67-CF31-431E-B5A5-7E32DBC58727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AE97-0C34-4B84-8893-24E8CEAED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BE67-CF31-431E-B5A5-7E32DBC58727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AE97-0C34-4B84-8893-24E8CEAED61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BE67-CF31-431E-B5A5-7E32DBC58727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AE97-0C34-4B84-8893-24E8CEAED6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BE67-CF31-431E-B5A5-7E32DBC58727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AE97-0C34-4B84-8893-24E8CEAED6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BE67-CF31-431E-B5A5-7E32DBC58727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AE97-0C34-4B84-8893-24E8CEAED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BE67-CF31-431E-B5A5-7E32DBC58727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AE97-0C34-4B84-8893-24E8CEAED6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BE67-CF31-431E-B5A5-7E32DBC58727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AE97-0C34-4B84-8893-24E8CEAED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BE67-CF31-431E-B5A5-7E32DBC58727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AE97-0C34-4B84-8893-24E8CEAED6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BE67-CF31-431E-B5A5-7E32DBC58727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AE97-0C34-4B84-8893-24E8CEAED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ECEBE67-CF31-431E-B5A5-7E32DBC58727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6FAE97-0C34-4B84-8893-24E8CEAED6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733800"/>
            <a:ext cx="44958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Italian Renaissance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16-1.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6927"/>
            <a:ext cx="6400800" cy="17526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Miranda Adams, Austin Patrick, Emily Null, Kyle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Woosley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3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 smtClean="0"/>
              <a:t>End of 14</a:t>
            </a:r>
            <a:r>
              <a:rPr lang="en-US" baseline="30000" dirty="0" smtClean="0"/>
              <a:t>th</a:t>
            </a:r>
            <a:r>
              <a:rPr lang="en-US" dirty="0" smtClean="0"/>
              <a:t> century was a “Rebirth”</a:t>
            </a:r>
          </a:p>
          <a:p>
            <a:pPr marL="285750" indent="-285750"/>
            <a:r>
              <a:rPr lang="en-US" dirty="0" smtClean="0"/>
              <a:t>Humanism encouraged people to start being curious, and learn more about the nature and earthly ways. Renaissance artists and architects used humanistic ideas in there structures.</a:t>
            </a:r>
          </a:p>
          <a:p>
            <a:pPr marL="285750" indent="-285750"/>
            <a:r>
              <a:rPr lang="en-US" dirty="0" smtClean="0"/>
              <a:t>Renaissance era writers were able to relax and enjoy worldly pleasures due to the patronage of the wealthy.</a:t>
            </a:r>
          </a:p>
          <a:p>
            <a:pPr marL="285750" indent="-285750"/>
            <a:endParaRPr lang="en-US" dirty="0" smtClean="0"/>
          </a:p>
          <a:p>
            <a:pPr marL="285750" indent="-285750"/>
            <a:endParaRPr lang="en-US" dirty="0" smtClean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…Still 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Art was at a huge point in the world at this time. </a:t>
            </a:r>
            <a:endParaRPr lang="en-US" dirty="0"/>
          </a:p>
          <a:p>
            <a:pPr indent="0">
              <a:buNone/>
            </a:pPr>
            <a:r>
              <a:rPr lang="en-US" dirty="0" smtClean="0"/>
              <a:t>Used </a:t>
            </a:r>
            <a:r>
              <a:rPr lang="en-US" dirty="0" smtClean="0"/>
              <a:t>Greek </a:t>
            </a:r>
            <a:r>
              <a:rPr lang="en-US" dirty="0" smtClean="0"/>
              <a:t>and roman classical styles. “Classical”.</a:t>
            </a:r>
          </a:p>
          <a:p>
            <a:pPr marL="285750" indent="-285750"/>
            <a:r>
              <a:rPr lang="en-US" dirty="0" smtClean="0"/>
              <a:t>The Medici family came to hold wealth and political power  by dominating banking and merchant careers.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0" y="6324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072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162800" cy="4627509"/>
          </a:xfrm>
        </p:spPr>
      </p:pic>
    </p:spTree>
    <p:extLst>
      <p:ext uri="{BB962C8B-B14F-4D97-AF65-F5344CB8AC3E}">
        <p14:creationId xmlns:p14="http://schemas.microsoft.com/office/powerpoint/2010/main" val="25063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/>
            <a:r>
              <a:rPr lang="en-US" dirty="0"/>
              <a:t>"Italian Renaissance." </a:t>
            </a:r>
            <a:r>
              <a:rPr lang="en-US" i="1" dirty="0"/>
              <a:t>History.com</a:t>
            </a:r>
            <a:r>
              <a:rPr lang="en-US" dirty="0"/>
              <a:t>. A&amp;E Television Networks, </a:t>
            </a:r>
            <a:r>
              <a:rPr lang="en-US" dirty="0" smtClean="0"/>
              <a:t>                  </a:t>
            </a:r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           Web</a:t>
            </a:r>
            <a:r>
              <a:rPr lang="en-US" dirty="0"/>
              <a:t>. 01 Apr. </a:t>
            </a:r>
            <a:r>
              <a:rPr lang="en-US" dirty="0" smtClean="0"/>
              <a:t>14 </a:t>
            </a:r>
          </a:p>
          <a:p>
            <a:pPr indent="0">
              <a:buNone/>
            </a:pPr>
            <a:endParaRPr lang="en-US" dirty="0" smtClean="0"/>
          </a:p>
          <a:p>
            <a:pPr marL="285750" indent="-28575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Secular- Non-religious</a:t>
            </a:r>
          </a:p>
          <a:p>
            <a:r>
              <a:rPr lang="en-US" dirty="0" smtClean="0"/>
              <a:t>Humanism- the realization that people are more important than religion</a:t>
            </a:r>
          </a:p>
          <a:p>
            <a:r>
              <a:rPr lang="en-US" dirty="0" smtClean="0"/>
              <a:t>Individualism- Individuality, </a:t>
            </a:r>
            <a:r>
              <a:rPr lang="en-US" dirty="0" smtClean="0"/>
              <a:t>being self reliant.</a:t>
            </a:r>
            <a:endParaRPr lang="en-US" dirty="0" smtClean="0"/>
          </a:p>
          <a:p>
            <a:r>
              <a:rPr lang="en-US" dirty="0" smtClean="0"/>
              <a:t>Sonnet-14 </a:t>
            </a:r>
            <a:r>
              <a:rPr lang="en-US" dirty="0" smtClean="0"/>
              <a:t>line poem. “Shall I compare thee to a summers day?” by William Shakespeare is a sonnet.</a:t>
            </a:r>
          </a:p>
          <a:p>
            <a:pPr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153400" y="617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2743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Shall</a:t>
            </a:r>
            <a:br>
              <a:rPr lang="en-US" dirty="0" smtClean="0"/>
            </a:br>
            <a:r>
              <a:rPr lang="en-US" dirty="0" smtClean="0"/>
              <a:t>I</a:t>
            </a:r>
            <a:br>
              <a:rPr lang="en-US" dirty="0" smtClean="0"/>
            </a:br>
            <a:r>
              <a:rPr lang="en-US" dirty="0" smtClean="0"/>
              <a:t>compare</a:t>
            </a:r>
            <a:br>
              <a:rPr lang="en-US" dirty="0" smtClean="0"/>
            </a:br>
            <a:r>
              <a:rPr lang="en-US" dirty="0" smtClean="0"/>
              <a:t>thee</a:t>
            </a:r>
            <a:br>
              <a:rPr lang="en-US" dirty="0" smtClean="0"/>
            </a:b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summers</a:t>
            </a:r>
            <a:br>
              <a:rPr lang="en-US" dirty="0" smtClean="0"/>
            </a:br>
            <a:r>
              <a:rPr lang="en-US" dirty="0" smtClean="0"/>
              <a:t>day?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066800"/>
            <a:ext cx="4648200" cy="4670907"/>
          </a:xfrm>
        </p:spPr>
      </p:pic>
      <p:sp>
        <p:nvSpPr>
          <p:cNvPr id="5" name="TextBox 4"/>
          <p:cNvSpPr txBox="1"/>
          <p:nvPr/>
        </p:nvSpPr>
        <p:spPr>
          <a:xfrm>
            <a:off x="8229600" y="6324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573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9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47735"/>
            <a:ext cx="2190750" cy="2767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950" y="2438400"/>
            <a:ext cx="5486400" cy="3810000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u="sng" dirty="0" err="1" smtClean="0"/>
              <a:t>Niccolo</a:t>
            </a:r>
            <a:r>
              <a:rPr lang="en-US" sz="3600" b="1" u="sng" dirty="0" smtClean="0"/>
              <a:t> Machiavelli:</a:t>
            </a:r>
          </a:p>
          <a:p>
            <a:pPr marL="285750" indent="-285750"/>
            <a:r>
              <a:rPr lang="en-US" sz="3600" dirty="0" smtClean="0"/>
              <a:t>Born in Florence. </a:t>
            </a:r>
          </a:p>
          <a:p>
            <a:pPr marL="285750" indent="-285750"/>
            <a:r>
              <a:rPr lang="en-US" sz="3600" dirty="0" smtClean="0"/>
              <a:t>chancellor and secretary of the second </a:t>
            </a:r>
          </a:p>
          <a:p>
            <a:pPr marL="285750" indent="-285750"/>
            <a:r>
              <a:rPr lang="en-US" sz="3600" dirty="0" err="1" smtClean="0"/>
              <a:t>chancellory</a:t>
            </a:r>
            <a:r>
              <a:rPr lang="en-US" sz="3600" dirty="0" smtClean="0"/>
              <a:t> of the Florentine </a:t>
            </a:r>
          </a:p>
          <a:p>
            <a:pPr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republic</a:t>
            </a:r>
            <a:r>
              <a:rPr lang="en-US" sz="2600" dirty="0" smtClean="0"/>
              <a:t>.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</a:t>
            </a:r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</a:t>
            </a:r>
          </a:p>
          <a:p>
            <a:pPr indent="0">
              <a:buNone/>
            </a:pPr>
            <a:endParaRPr lang="en-US" dirty="0" smtClean="0"/>
          </a:p>
          <a:p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83820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7666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362200"/>
            <a:ext cx="3886200" cy="30480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Lorenzo de Medici.</a:t>
            </a:r>
          </a:p>
          <a:p>
            <a:r>
              <a:rPr lang="en-US" dirty="0" smtClean="0"/>
              <a:t>Ruled Florence from 1469-1492</a:t>
            </a:r>
          </a:p>
          <a:p>
            <a:r>
              <a:rPr lang="en-US" dirty="0" smtClean="0"/>
              <a:t>Continued the politics like those of his grandfather.</a:t>
            </a:r>
          </a:p>
          <a:p>
            <a:pPr indent="0">
              <a:buNone/>
            </a:pPr>
            <a:r>
              <a:rPr lang="en-US" dirty="0" smtClean="0"/>
              <a:t>Known as “The Magnificent” </a:t>
            </a:r>
          </a:p>
          <a:p>
            <a:pPr indent="0">
              <a:buNone/>
            </a:pPr>
            <a:r>
              <a:rPr lang="en-US" dirty="0" smtClean="0"/>
              <a:t>**Fun Fact** His family produced 2 queens, 3 popes and several cardinals.</a:t>
            </a:r>
          </a:p>
          <a:p>
            <a:pPr indent="0">
              <a:buNone/>
            </a:pPr>
            <a:r>
              <a:rPr lang="en-US" dirty="0" smtClean="0"/>
              <a:t>             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72" y="2362200"/>
            <a:ext cx="252152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3400" y="6248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621" y="2362200"/>
            <a:ext cx="44958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Michelangelo </a:t>
            </a:r>
            <a:r>
              <a:rPr lang="en-US" dirty="0" err="1" smtClean="0"/>
              <a:t>Buonarroti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March 6,1475-February 18, 1564 sculpted works for the pope.</a:t>
            </a:r>
          </a:p>
          <a:p>
            <a:r>
              <a:rPr lang="en-US" dirty="0" smtClean="0"/>
              <a:t>learned his craft In </a:t>
            </a:r>
            <a:r>
              <a:rPr lang="en-US" dirty="0" err="1" smtClean="0"/>
              <a:t>florence</a:t>
            </a:r>
            <a:endParaRPr lang="en-US" dirty="0" smtClean="0"/>
          </a:p>
          <a:p>
            <a:r>
              <a:rPr lang="en-US" dirty="0" smtClean="0"/>
              <a:t>Painted the ceiling of the Sistine Chapel.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 smtClean="0"/>
              <a:t>**Fun Fact** It was a 24 year time gap between the completion of the ceiling, and the beginning of the “Last judgment”   .                           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2200"/>
            <a:ext cx="2417021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39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People. continued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62200"/>
            <a:ext cx="2209800" cy="3435154"/>
          </a:xfrm>
        </p:spPr>
      </p:pic>
      <p:sp>
        <p:nvSpPr>
          <p:cNvPr id="5" name="TextBox 4"/>
          <p:cNvSpPr txBox="1"/>
          <p:nvPr/>
        </p:nvSpPr>
        <p:spPr>
          <a:xfrm>
            <a:off x="3886200" y="2406134"/>
            <a:ext cx="388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Leonardo Da Vinci-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Born April 15</a:t>
            </a:r>
            <a:r>
              <a:rPr lang="en-US" baseline="30000" dirty="0" smtClean="0"/>
              <a:t>th</a:t>
            </a:r>
            <a:r>
              <a:rPr lang="en-US" dirty="0" smtClean="0"/>
              <a:t>, 1452. Died May 2</a:t>
            </a:r>
            <a:r>
              <a:rPr lang="en-US" baseline="30000" dirty="0" smtClean="0"/>
              <a:t>nd</a:t>
            </a:r>
            <a:r>
              <a:rPr lang="en-US" dirty="0" smtClean="0"/>
              <a:t> 1519.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Established his own workshop at age 20.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Painted the “The Last Supper”,  and “The Mona Lisa”.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**Fun Fact**- It took Da Vinci 10 years to paint Mona Lisa’s lips!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0" y="6324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0399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him?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2638425" cy="3048000"/>
          </a:xfrm>
        </p:spPr>
      </p:pic>
      <p:sp>
        <p:nvSpPr>
          <p:cNvPr id="5" name="TextBox 4"/>
          <p:cNvSpPr txBox="1"/>
          <p:nvPr/>
        </p:nvSpPr>
        <p:spPr>
          <a:xfrm>
            <a:off x="4038600" y="24384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Leonardo Da </a:t>
            </a:r>
            <a:r>
              <a:rPr lang="en-US" dirty="0"/>
              <a:t>V</a:t>
            </a:r>
            <a:r>
              <a:rPr lang="en-US" dirty="0" smtClean="0"/>
              <a:t>inci painted the </a:t>
            </a:r>
            <a:r>
              <a:rPr lang="en-US" dirty="0"/>
              <a:t>M</a:t>
            </a:r>
            <a:r>
              <a:rPr lang="en-US" dirty="0" smtClean="0"/>
              <a:t>ona </a:t>
            </a:r>
            <a:r>
              <a:rPr lang="en-US" dirty="0"/>
              <a:t>L</a:t>
            </a:r>
            <a:r>
              <a:rPr lang="en-US" dirty="0" smtClean="0"/>
              <a:t>isa about 500 years ago.</a:t>
            </a:r>
          </a:p>
          <a:p>
            <a:endParaRPr lang="en-US" dirty="0"/>
          </a:p>
          <a:p>
            <a:r>
              <a:rPr lang="en-US" dirty="0" smtClean="0"/>
              <a:t>This is arguably the most famous painting ever made. </a:t>
            </a:r>
          </a:p>
          <a:p>
            <a:endParaRPr lang="en-US" dirty="0"/>
          </a:p>
          <a:p>
            <a:r>
              <a:rPr lang="en-US" dirty="0" smtClean="0"/>
              <a:t>Everyone thinks this is him </a:t>
            </a:r>
            <a:r>
              <a:rPr lang="en-US" smtClean="0"/>
              <a:t>in drag.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58200" y="6477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246</TotalTime>
  <Words>399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Couture</vt:lpstr>
      <vt:lpstr>Italian Renaissance 16-1.</vt:lpstr>
      <vt:lpstr>Key Terms.</vt:lpstr>
      <vt:lpstr>Shall I compare thee to a summers day?</vt:lpstr>
      <vt:lpstr>PowerPoint Presentation</vt:lpstr>
      <vt:lpstr>People</vt:lpstr>
      <vt:lpstr>People Continued</vt:lpstr>
      <vt:lpstr>People</vt:lpstr>
      <vt:lpstr>People. continued</vt:lpstr>
      <vt:lpstr>Is it him?</vt:lpstr>
      <vt:lpstr>Additional information</vt:lpstr>
      <vt:lpstr>…Still additional information</vt:lpstr>
      <vt:lpstr>PowerPoint Presentation</vt:lpstr>
      <vt:lpstr>cites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Renaissance 16-1.</dc:title>
  <dc:creator>MVR3</dc:creator>
  <cp:lastModifiedBy>MVR3</cp:lastModifiedBy>
  <cp:revision>24</cp:revision>
  <dcterms:created xsi:type="dcterms:W3CDTF">2014-04-02T14:18:21Z</dcterms:created>
  <dcterms:modified xsi:type="dcterms:W3CDTF">2014-04-10T12:05:43Z</dcterms:modified>
</cp:coreProperties>
</file>