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9C1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49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F45BA-BAE3-4CD0-BF4B-8001BA04A128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4A068-8817-4CB2-85CD-494B568A0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BE6E3-35FA-4FDF-A45D-C91E6570543B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DDAB3-9CB1-4670-9223-FB605B6234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DDAB3-9CB1-4670-9223-FB605B62341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0E6D-0F7A-4CC4-BBC5-69032DC6AF98}" type="datetimeFigureOut">
              <a:rPr lang="en-US" smtClean="0"/>
              <a:pPr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3B4C-B9BC-4193-9A95-EDE7C27A93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0E6D-0F7A-4CC4-BBC5-69032DC6AF98}" type="datetimeFigureOut">
              <a:rPr lang="en-US" smtClean="0"/>
              <a:pPr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3B4C-B9BC-4193-9A95-EDE7C27A93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0E6D-0F7A-4CC4-BBC5-69032DC6AF98}" type="datetimeFigureOut">
              <a:rPr lang="en-US" smtClean="0"/>
              <a:pPr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3B4C-B9BC-4193-9A95-EDE7C27A93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0E6D-0F7A-4CC4-BBC5-69032DC6AF98}" type="datetimeFigureOut">
              <a:rPr lang="en-US" smtClean="0"/>
              <a:pPr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3B4C-B9BC-4193-9A95-EDE7C27A93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0E6D-0F7A-4CC4-BBC5-69032DC6AF98}" type="datetimeFigureOut">
              <a:rPr lang="en-US" smtClean="0"/>
              <a:pPr/>
              <a:t>4/10/2014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3B4C-B9BC-4193-9A95-EDE7C27A93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0E6D-0F7A-4CC4-BBC5-69032DC6AF98}" type="datetimeFigureOut">
              <a:rPr lang="en-US" smtClean="0"/>
              <a:pPr/>
              <a:t>4/10/2014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3B4C-B9BC-4193-9A95-EDE7C27A93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0E6D-0F7A-4CC4-BBC5-69032DC6AF98}" type="datetimeFigureOut">
              <a:rPr lang="en-US" smtClean="0"/>
              <a:pPr/>
              <a:t>4/10/2014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3B4C-B9BC-4193-9A95-EDE7C27A93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0E6D-0F7A-4CC4-BBC5-69032DC6AF98}" type="datetimeFigureOut">
              <a:rPr lang="en-US" smtClean="0"/>
              <a:pPr/>
              <a:t>4/10/2014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3B4C-B9BC-4193-9A95-EDE7C27A93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0E6D-0F7A-4CC4-BBC5-69032DC6AF98}" type="datetimeFigureOut">
              <a:rPr lang="en-US" smtClean="0"/>
              <a:pPr/>
              <a:t>4/10/2014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3B4C-B9BC-4193-9A95-EDE7C27A93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0E6D-0F7A-4CC4-BBC5-69032DC6AF98}" type="datetimeFigureOut">
              <a:rPr lang="en-US" smtClean="0"/>
              <a:pPr/>
              <a:t>4/10/2014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3B4C-B9BC-4193-9A95-EDE7C27A93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0E6D-0F7A-4CC4-BBC5-69032DC6AF98}" type="datetimeFigureOut">
              <a:rPr lang="en-US" smtClean="0"/>
              <a:pPr/>
              <a:t>4/10/2014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3B4C-B9BC-4193-9A95-EDE7C27A93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A760E6D-0F7A-4CC4-BBC5-69032DC6AF98}" type="datetimeFigureOut">
              <a:rPr lang="en-US" smtClean="0"/>
              <a:pPr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3213B4C-B9BC-4193-9A95-EDE7C27A93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16.2 The Northern Renaissance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BY: Curtis Rigdon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Matthew </a:t>
            </a: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chimsa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David Webb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Krysten </a:t>
            </a:r>
            <a:r>
              <a:rPr lang="en-US" dirty="0" err="1" smtClean="0">
                <a:solidFill>
                  <a:schemeClr val="tx1"/>
                </a:solidFill>
              </a:rPr>
              <a:t>collins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7355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Butler, Chris . "The Northern Renaissance (c.1500-1600)." </a:t>
            </a:r>
            <a:r>
              <a:rPr lang="en-US" sz="2000" u="sng" dirty="0" smtClean="0"/>
              <a:t>FLOWOFHISTORY.</a:t>
            </a:r>
            <a:r>
              <a:rPr lang="en-US" sz="2000" dirty="0" smtClean="0"/>
              <a:t> 2007. 2007. &lt;http://www.flowofhistory.com/units/west/11/FC78&gt;.</a:t>
            </a:r>
          </a:p>
          <a:p>
            <a:r>
              <a:rPr lang="en-US" sz="2000" dirty="0" smtClean="0"/>
              <a:t>Clarke, Michael . "1400-1500 Renaissance in Italy and the North." </a:t>
            </a:r>
            <a:r>
              <a:rPr lang="en-US" sz="2000" u="sng" dirty="0" smtClean="0"/>
              <a:t>Smart History.</a:t>
            </a:r>
            <a:r>
              <a:rPr lang="en-US" sz="2000" dirty="0" smtClean="0"/>
              <a:t> 2011. 2012. &lt;http://smarthistory.khanacademy.org/1400-1500-Rena&gt;.</a:t>
            </a:r>
          </a:p>
          <a:p>
            <a:r>
              <a:rPr lang="en-US" sz="2000" dirty="0" smtClean="0"/>
              <a:t>Esaak, Shelley . "ART History." </a:t>
            </a:r>
            <a:r>
              <a:rPr lang="en-US" sz="2000" u="sng" dirty="0" smtClean="0"/>
              <a:t>Northern Renaissance.</a:t>
            </a:r>
            <a:r>
              <a:rPr lang="en-US" sz="2000" dirty="0" smtClean="0"/>
              <a:t> 2014. 2014. &lt;http://arthistory.about.com/cs/arthistory10one/a/n&gt;.</a:t>
            </a:r>
          </a:p>
          <a:p>
            <a:r>
              <a:rPr lang="en-US" sz="2000" dirty="0" smtClean="0"/>
              <a:t>"The Northern Renaissance of European Art." About.com.</a:t>
            </a:r>
          </a:p>
          <a:p>
            <a:r>
              <a:rPr lang="en-US" sz="2000" dirty="0" smtClean="0"/>
              <a:t>Urten, Robern . "The Northern Renaissance." </a:t>
            </a:r>
            <a:r>
              <a:rPr lang="en-US" sz="2000" u="sng" dirty="0" smtClean="0"/>
              <a:t>EyeConArt.</a:t>
            </a:r>
            <a:r>
              <a:rPr lang="en-US" sz="2000" dirty="0" smtClean="0"/>
              <a:t> 2008. 2008. &lt;http://www.robinurton.com/history/Renaissance/nort&gt;.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Chateaux- Castles</a:t>
            </a:r>
            <a:endParaRPr lang="en-U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C:\Users\The House\AppData\Local\Microsoft\Windows\Temporary Internet Files\Content.IE5\O3Z80350\MC90039134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300" y="2316163"/>
            <a:ext cx="2517080" cy="1631950"/>
          </a:xfrm>
          <a:prstGeom prst="rect">
            <a:avLst/>
          </a:prstGeom>
          <a:noFill/>
        </p:spPr>
      </p:pic>
      <p:pic>
        <p:nvPicPr>
          <p:cNvPr id="3075" name="Picture 3" descr="C:\Users\The House\AppData\Local\Microsoft\Windows\Temporary Internet Files\Content.IE5\3Z9Y4O4U\MC90041519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5449" y="2451100"/>
            <a:ext cx="2856511" cy="1690688"/>
          </a:xfrm>
          <a:prstGeom prst="rect">
            <a:avLst/>
          </a:prstGeom>
          <a:noFill/>
        </p:spPr>
      </p:pic>
      <p:pic>
        <p:nvPicPr>
          <p:cNvPr id="3076" name="Picture 4" descr="C:\Users\The House\AppData\Local\Microsoft\Windows\Temporary Internet Files\Content.IE5\PH8MJMW3\MC90043433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9124" y="1427163"/>
            <a:ext cx="2556753" cy="752475"/>
          </a:xfrm>
          <a:prstGeom prst="rect">
            <a:avLst/>
          </a:prstGeom>
          <a:noFill/>
        </p:spPr>
      </p:pic>
      <p:pic>
        <p:nvPicPr>
          <p:cNvPr id="3077" name="Picture 5" descr="C:\Users\The House\AppData\Local\Microsoft\Windows\Temporary Internet Files\Content.IE5\MMXKIF2Z\MC90015616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2462" y="4352925"/>
            <a:ext cx="2547937" cy="1800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296962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Johannes Gutenberg</a:t>
            </a:r>
            <a:r>
              <a:rPr lang="en-US" dirty="0" smtClean="0"/>
              <a:t>: Created the printing press; made copying important documents, like the bible, a lot faster and easier, important man in history</a:t>
            </a:r>
          </a:p>
          <a:p>
            <a:r>
              <a:rPr lang="en-US" b="1" u="sng" dirty="0" smtClean="0"/>
              <a:t>Francois Rabelais</a:t>
            </a:r>
            <a:r>
              <a:rPr lang="en-US" dirty="0" smtClean="0"/>
              <a:t>: Famous author of the renaissance; often wrote comic tales, satires, and parodies</a:t>
            </a:r>
          </a:p>
          <a:p>
            <a:r>
              <a:rPr lang="en-US" b="1" u="sng" dirty="0" smtClean="0"/>
              <a:t>Desiderius Erasmus</a:t>
            </a:r>
            <a:r>
              <a:rPr lang="en-US" dirty="0" smtClean="0"/>
              <a:t>: Famous Christian humanist; inspired colleagues to study Greek and Hebrew for better understanding of the earlier versions bible </a:t>
            </a:r>
          </a:p>
          <a:p>
            <a:endParaRPr lang="en-US" dirty="0" smtClean="0"/>
          </a:p>
        </p:txBody>
      </p:sp>
      <p:pic>
        <p:nvPicPr>
          <p:cNvPr id="2050" name="Picture 2" descr="C:\Users\The House\AppData\Local\Microsoft\Windows\Temporary Internet Files\Content.IE5\MMXKIF2Z\MC90008938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4188" y="4740275"/>
            <a:ext cx="1827212" cy="1649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6357715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Pieter Brueghel</a:t>
            </a:r>
            <a:r>
              <a:rPr lang="en-US" dirty="0" smtClean="0"/>
              <a:t>: combined Italian technique with the artistic traditions of there homelands. They painted realistic portraits, religious themes, landscapes, and scenes of daily life.</a:t>
            </a:r>
          </a:p>
          <a:p>
            <a:r>
              <a:rPr lang="en-US" b="1" u="sng" dirty="0" smtClean="0"/>
              <a:t>Thomas More</a:t>
            </a:r>
            <a:r>
              <a:rPr lang="en-US" dirty="0" smtClean="0"/>
              <a:t>: he was an English humanist author wrote a book that criticized  society of his day with an ideal which all citizens are equal and prosperous. </a:t>
            </a:r>
          </a:p>
          <a:p>
            <a:r>
              <a:rPr lang="en-US" b="1" u="sng" dirty="0" smtClean="0"/>
              <a:t>William Shakespeare</a:t>
            </a:r>
            <a:r>
              <a:rPr lang="en-US" dirty="0" smtClean="0"/>
              <a:t>: famous play writer. Drew his ideas from medieval classic mythology and the history of England, Denmark, ancient Rome. Possible the best poet in history. </a:t>
            </a:r>
            <a:endParaRPr lang="en-US" dirty="0"/>
          </a:p>
        </p:txBody>
      </p:sp>
      <p:pic>
        <p:nvPicPr>
          <p:cNvPr id="1026" name="Picture 2" descr="C:\Users\The House\AppData\Local\Microsoft\Windows\Temporary Internet Files\Content.IE5\O3Z80350\MC90037907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6950" y="4514850"/>
            <a:ext cx="1403350" cy="1892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6843433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William Shakespeare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William Shakespeare was a Christian born on April 23, 1564, and was baptized about 3 days later. He was the son of John Shakespeare and Mary Arden and had 2 older sisters and 3 younger brothers. When he was 18, he married Anne Hathaway when she 26, on November 28, 1582 and </a:t>
            </a:r>
            <a:r>
              <a:rPr lang="en-US" dirty="0"/>
              <a:t>t</a:t>
            </a:r>
            <a:r>
              <a:rPr lang="en-US" dirty="0" smtClean="0"/>
              <a:t>hey had 3 children together. William started his theatrical career in estimated 1592. He is most known for his plays such as “taming of the Shrew,” “Julius Caesar,” “Romeo and Juliet,” and “Hamlet.”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3425" y="4668982"/>
            <a:ext cx="1569484" cy="218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owchart: Process 4"/>
          <p:cNvSpPr/>
          <p:nvPr/>
        </p:nvSpPr>
        <p:spPr>
          <a:xfrm rot="3317962" flipV="1">
            <a:off x="458969" y="5787975"/>
            <a:ext cx="2638859" cy="96740"/>
          </a:xfrm>
          <a:prstGeom prst="flowChart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3962" y="4619947"/>
            <a:ext cx="2560638" cy="223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959758">
            <a:off x="1016479" y="4691348"/>
            <a:ext cx="1603375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6812986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Extensive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English, French, and Italian renaissance</a:t>
            </a:r>
          </a:p>
          <a:p>
            <a:r>
              <a:rPr lang="en-US" dirty="0" smtClean="0"/>
              <a:t>War helps spread ideas by furthering contact between people of different cultures.</a:t>
            </a:r>
          </a:p>
          <a:p>
            <a:r>
              <a:rPr lang="en-US" dirty="0" smtClean="0"/>
              <a:t>Shakespeare is called the Bard of Avon witch means “ A Poet from Avon;” Avon is where he was born.</a:t>
            </a:r>
          </a:p>
          <a:p>
            <a:endParaRPr lang="en-US" dirty="0"/>
          </a:p>
        </p:txBody>
      </p:sp>
      <p:pic>
        <p:nvPicPr>
          <p:cNvPr id="8194" name="Picture 2" descr="http://grammarparty.files.wordpress.com/2014/01/shakespeare-shad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419600"/>
            <a:ext cx="2438400" cy="2257426"/>
          </a:xfrm>
          <a:prstGeom prst="rect">
            <a:avLst/>
          </a:prstGeom>
          <a:noFill/>
        </p:spPr>
      </p:pic>
      <p:pic>
        <p:nvPicPr>
          <p:cNvPr id="8196" name="Picture 4" descr="https://encrypted-tbn1.gstatic.com/images?q=tbn:ANd9GcSK6Mtb1177adCXHjywuG5j28sg-wh2J4H5_F-DZKi1oCRc32K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733800"/>
            <a:ext cx="2266950" cy="29432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91200" y="5410200"/>
            <a:ext cx="6858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=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299836127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674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19907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964998"/>
            <a:ext cx="2133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3437" y="1676400"/>
            <a:ext cx="14271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8761" y="1676400"/>
            <a:ext cx="25241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98398"/>
            <a:ext cx="28384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6873" y="4355523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75992"/>
            <a:ext cx="1620836" cy="1410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52753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 facts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Northern renaissance actually means within Europe but out side of Italy.</a:t>
            </a:r>
          </a:p>
          <a:p>
            <a:r>
              <a:rPr lang="en-US" dirty="0" smtClean="0"/>
              <a:t>Biggest impact the renaissance had was a religious revolution </a:t>
            </a:r>
          </a:p>
          <a:p>
            <a:r>
              <a:rPr lang="en-US" dirty="0" smtClean="0"/>
              <a:t>The result was from corruption within the church and rising power of Kings at the expense of Popes in the church.</a:t>
            </a:r>
          </a:p>
          <a:p>
            <a:r>
              <a:rPr lang="en-US" dirty="0" smtClean="0"/>
              <a:t>These factors lead to the Protestant reformation </a:t>
            </a:r>
          </a:p>
          <a:p>
            <a:r>
              <a:rPr lang="en-US" dirty="0" smtClean="0"/>
              <a:t>Protestant reformation=means a new way of seeing things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205</TotalTime>
  <Words>403</Words>
  <Application>Microsoft Office PowerPoint</Application>
  <PresentationFormat>On-screen Show (4:3)</PresentationFormat>
  <Paragraphs>37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Thatch</vt:lpstr>
      <vt:lpstr>16.2 The Northern Renaissance</vt:lpstr>
      <vt:lpstr>Key Term</vt:lpstr>
      <vt:lpstr>People</vt:lpstr>
      <vt:lpstr>People</vt:lpstr>
      <vt:lpstr>William Shakespeare </vt:lpstr>
      <vt:lpstr>Extensive Information</vt:lpstr>
      <vt:lpstr>Map</vt:lpstr>
      <vt:lpstr>Images</vt:lpstr>
      <vt:lpstr>Fun facts </vt:lpstr>
      <vt:lpstr>WORK CITED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16.2 The Northern Renaissance</dc:title>
  <dc:creator>MVR3</dc:creator>
  <cp:lastModifiedBy>MVR3</cp:lastModifiedBy>
  <cp:revision>23</cp:revision>
  <dcterms:created xsi:type="dcterms:W3CDTF">2014-04-01T18:33:30Z</dcterms:created>
  <dcterms:modified xsi:type="dcterms:W3CDTF">2014-04-10T12:10:00Z</dcterms:modified>
</cp:coreProperties>
</file>