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66" d="100"/>
          <a:sy n="66" d="100"/>
        </p:scale>
        <p:origin x="-152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183C34-3456-49D5-9646-6F58C5B9B44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D17AE8-FC3F-48DB-82E1-9B9F7A431A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rotestant 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Mitchell Freeman, Jon Fowler, James </a:t>
            </a:r>
            <a:r>
              <a:rPr lang="en-US" dirty="0" err="1" smtClean="0"/>
              <a:t>Gan</a:t>
            </a:r>
            <a:r>
              <a:rPr lang="en-US" dirty="0" smtClean="0"/>
              <a:t>, </a:t>
            </a:r>
            <a:r>
              <a:rPr lang="en-US" dirty="0" smtClean="0"/>
              <a:t>and </a:t>
            </a:r>
            <a:r>
              <a:rPr lang="en-US" dirty="0" smtClean="0"/>
              <a:t>Isaiah Bell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191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doni MT Condensed" pitchFamily="18" charset="0"/>
              </a:rPr>
              <a:t>Section 16.3</a:t>
            </a:r>
            <a:endParaRPr lang="en-US" sz="2800" dirty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Justification by faith</a:t>
            </a:r>
            <a:r>
              <a:rPr lang="en-US" dirty="0" smtClean="0"/>
              <a:t> - known as Luther's idea.</a:t>
            </a:r>
          </a:p>
          <a:p>
            <a:r>
              <a:rPr lang="en-US" b="1" dirty="0" smtClean="0"/>
              <a:t>Indulgences</a:t>
            </a:r>
            <a:r>
              <a:rPr lang="en-US" dirty="0" smtClean="0"/>
              <a:t> - certificates issued by the church.</a:t>
            </a:r>
          </a:p>
          <a:p>
            <a:r>
              <a:rPr lang="en-US" b="1" dirty="0" smtClean="0"/>
              <a:t>Vocations</a:t>
            </a:r>
            <a:r>
              <a:rPr lang="en-US" dirty="0" smtClean="0"/>
              <a:t> - A calling from God to take up certain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 smtClean="0"/>
              <a:t>Martin Luther 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orn in 1483,</a:t>
            </a:r>
          </a:p>
          <a:p>
            <a:r>
              <a:rPr lang="en-US" sz="2000" dirty="0" smtClean="0"/>
              <a:t>created justification by faith alone,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aused conflict with the church,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reached against indulgences</a:t>
            </a:r>
          </a:p>
          <a:p>
            <a:r>
              <a:rPr lang="en-US" sz="2000" u="sng" dirty="0" smtClean="0"/>
              <a:t>Pope Leo X</a:t>
            </a:r>
          </a:p>
          <a:p>
            <a:r>
              <a:rPr lang="en-US" sz="2000" dirty="0"/>
              <a:t>authorized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indulgences,</a:t>
            </a:r>
            <a:endParaRPr lang="en-US" sz="2000" dirty="0" smtClean="0"/>
          </a:p>
          <a:p>
            <a:r>
              <a:rPr lang="en-US" sz="2000" dirty="0" smtClean="0"/>
              <a:t>rebuilt St. Peter’s Basilica</a:t>
            </a:r>
            <a:endParaRPr lang="en-US" sz="2000" u="sng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019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* Key Terms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957" y="5668611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* Key People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887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the printing press in the 1400s</a:t>
            </a:r>
          </a:p>
          <a:p>
            <a:r>
              <a:rPr lang="en-US" dirty="0" smtClean="0"/>
              <a:t>Luther became a monk and struggled with salvation</a:t>
            </a:r>
          </a:p>
          <a:p>
            <a:r>
              <a:rPr lang="en-US" dirty="0" smtClean="0"/>
              <a:t>Luther also attacked indulgences in general</a:t>
            </a:r>
          </a:p>
          <a:p>
            <a:r>
              <a:rPr lang="en-US" dirty="0" smtClean="0"/>
              <a:t>Luther studied law at Orleans and Greek art at Bourges </a:t>
            </a:r>
          </a:p>
          <a:p>
            <a:r>
              <a:rPr lang="en-US" dirty="0" smtClean="0"/>
              <a:t>Luther nailed a copy of the ninety-five thesis to the door at the church at </a:t>
            </a:r>
            <a:r>
              <a:rPr lang="en-US" dirty="0"/>
              <a:t>W</a:t>
            </a:r>
            <a:r>
              <a:rPr lang="en-US" dirty="0" smtClean="0"/>
              <a:t>ittenberg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199"/>
            <a:ext cx="4495800" cy="5175933"/>
          </a:xfrm>
        </p:spPr>
      </p:pic>
    </p:spTree>
    <p:extLst>
      <p:ext uri="{BB962C8B-B14F-4D97-AF65-F5344CB8AC3E}">
        <p14:creationId xmlns:p14="http://schemas.microsoft.com/office/powerpoint/2010/main" val="145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8"/>
          <a:stretch/>
        </p:blipFill>
        <p:spPr>
          <a:xfrm>
            <a:off x="0" y="2001982"/>
            <a:ext cx="1808018" cy="1757796"/>
          </a:xfrm>
        </p:spPr>
      </p:pic>
      <p:sp>
        <p:nvSpPr>
          <p:cNvPr id="5" name="TextBox 4"/>
          <p:cNvSpPr txBox="1"/>
          <p:nvPr/>
        </p:nvSpPr>
        <p:spPr>
          <a:xfrm>
            <a:off x="138545" y="1611868"/>
            <a:ext cx="16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97"/>
          <a:stretch/>
        </p:blipFill>
        <p:spPr>
          <a:xfrm>
            <a:off x="4624820" y="1988128"/>
            <a:ext cx="1771650" cy="17785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6800" y="1579602"/>
            <a:ext cx="16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Pope Leo X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072" y="1988128"/>
            <a:ext cx="2581275" cy="1771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4600" y="1579602"/>
            <a:ext cx="16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95 Thesis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6" y="1988128"/>
            <a:ext cx="2533650" cy="1809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96545" y="1547336"/>
            <a:ext cx="161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Indulgences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3055161" cy="2438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0280" y="39740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Peter’s Basilica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28" y="4389548"/>
            <a:ext cx="2153082" cy="24827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55161" y="3974068"/>
            <a:ext cx="298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Century Printing Press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391025"/>
            <a:ext cx="1847850" cy="24669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867400" y="3941802"/>
            <a:ext cx="3635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Door of the Church of Wittenberg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"The Reformation." </a:t>
            </a:r>
            <a:r>
              <a:rPr lang="en-US" i="1" dirty="0"/>
              <a:t>History.com</a:t>
            </a:r>
            <a:r>
              <a:rPr lang="en-US" dirty="0"/>
              <a:t>. A&amp;E Television Networks</a:t>
            </a:r>
            <a:r>
              <a:rPr lang="en-US" dirty="0" smtClean="0"/>
              <a:t>, </a:t>
            </a:r>
            <a:r>
              <a:rPr lang="en-US" dirty="0" smtClean="0"/>
              <a:t>	Web</a:t>
            </a:r>
            <a:r>
              <a:rPr lang="en-US" dirty="0"/>
              <a:t>. 02 Apr. </a:t>
            </a:r>
            <a:r>
              <a:rPr lang="en-US" dirty="0" smtClean="0"/>
              <a:t>2014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58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92</TotalTime>
  <Words>169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Decatur</vt:lpstr>
      <vt:lpstr>The Protestant Reformation</vt:lpstr>
      <vt:lpstr>Key Terms</vt:lpstr>
      <vt:lpstr>People </vt:lpstr>
      <vt:lpstr>Additional Information</vt:lpstr>
      <vt:lpstr>Map</vt:lpstr>
      <vt:lpstr>Images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Protestant Reformation</dc:title>
  <dc:creator>MVR3</dc:creator>
  <cp:lastModifiedBy>MVR3</cp:lastModifiedBy>
  <cp:revision>16</cp:revision>
  <dcterms:created xsi:type="dcterms:W3CDTF">2014-04-01T18:32:58Z</dcterms:created>
  <dcterms:modified xsi:type="dcterms:W3CDTF">2014-04-07T17:53:27Z</dcterms:modified>
</cp:coreProperties>
</file>