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>
        <p:scale>
          <a:sx n="75" d="100"/>
          <a:sy n="75" d="100"/>
        </p:scale>
        <p:origin x="-37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463E-6333-49B6-90C0-B77D49C0AA11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A4157-1085-4320-B9E3-8EF1BAB4C7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27847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463E-6333-49B6-90C0-B77D49C0AA11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A4157-1085-4320-B9E3-8EF1BAB4C7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3810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463E-6333-49B6-90C0-B77D49C0AA11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A4157-1085-4320-B9E3-8EF1BAB4C7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1434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463E-6333-49B6-90C0-B77D49C0AA11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A4157-1085-4320-B9E3-8EF1BAB4C7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730620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463E-6333-49B6-90C0-B77D49C0AA11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A4157-1085-4320-B9E3-8EF1BAB4C7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347218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463E-6333-49B6-90C0-B77D49C0AA11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A4157-1085-4320-B9E3-8EF1BAB4C7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863187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463E-6333-49B6-90C0-B77D49C0AA11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A4157-1085-4320-B9E3-8EF1BAB4C7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9136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463E-6333-49B6-90C0-B77D49C0AA11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A4157-1085-4320-B9E3-8EF1BAB4C7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483676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463E-6333-49B6-90C0-B77D49C0AA11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A4157-1085-4320-B9E3-8EF1BAB4C7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70587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463E-6333-49B6-90C0-B77D49C0AA11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A4157-1085-4320-B9E3-8EF1BAB4C7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00912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463E-6333-49B6-90C0-B77D49C0AA11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A4157-1085-4320-B9E3-8EF1BAB4C7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1601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463E-6333-49B6-90C0-B77D49C0AA11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A4157-1085-4320-B9E3-8EF1BAB4C7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90999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463E-6333-49B6-90C0-B77D49C0AA11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A4157-1085-4320-B9E3-8EF1BAB4C7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06787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463E-6333-49B6-90C0-B77D49C0AA11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A4157-1085-4320-B9E3-8EF1BAB4C7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49713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463E-6333-49B6-90C0-B77D49C0AA11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A4157-1085-4320-B9E3-8EF1BAB4C7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23632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463E-6333-49B6-90C0-B77D49C0AA11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A4157-1085-4320-B9E3-8EF1BAB4C7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56720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463E-6333-49B6-90C0-B77D49C0AA11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A4157-1085-4320-B9E3-8EF1BAB4C7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72627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E66C463E-6333-49B6-90C0-B77D49C0AA11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713A4157-1085-4320-B9E3-8EF1BAB4C7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088179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Section 16-4: the spread of Protestantism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Dalton Duncan Tyler Greer eran Walters and Sadie Johnson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4921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 to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Elizabeth I</a:t>
            </a:r>
          </a:p>
          <a:p>
            <a:r>
              <a:rPr lang="en-US" dirty="0" smtClean="0"/>
              <a:t>Born 1533</a:t>
            </a:r>
          </a:p>
          <a:p>
            <a:r>
              <a:rPr lang="en-US" dirty="0" smtClean="0"/>
              <a:t>Death 1603 </a:t>
            </a:r>
          </a:p>
          <a:p>
            <a:r>
              <a:rPr lang="en-US" dirty="0" smtClean="0"/>
              <a:t>Crowned in 1558</a:t>
            </a:r>
            <a:endParaRPr lang="en-US" dirty="0"/>
          </a:p>
          <a:p>
            <a:r>
              <a:rPr lang="en-US" dirty="0" smtClean="0"/>
              <a:t>Made church </a:t>
            </a:r>
            <a:r>
              <a:rPr lang="en-US" smtClean="0"/>
              <a:t>of England protestant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886200"/>
            <a:ext cx="4533900" cy="25389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8383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Places to locate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371600"/>
            <a:ext cx="7162799" cy="5105400"/>
          </a:xfrm>
        </p:spPr>
      </p:pic>
    </p:spTree>
    <p:extLst>
      <p:ext uri="{BB962C8B-B14F-4D97-AF65-F5344CB8AC3E}">
        <p14:creationId xmlns="" xmlns:p14="http://schemas.microsoft.com/office/powerpoint/2010/main" val="50430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82472"/>
            <a:ext cx="7765322" cy="970450"/>
          </a:xfrm>
        </p:spPr>
        <p:txBody>
          <a:bodyPr/>
          <a:lstStyle/>
          <a:p>
            <a:r>
              <a:rPr lang="en-US" dirty="0" smtClean="0"/>
              <a:t>Works 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732450"/>
            <a:ext cx="7765322" cy="49731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Anne Boleyn. Digital image. Sirthomaswhatt.com</a:t>
            </a:r>
            <a:r>
              <a:rPr lang="en-US" dirty="0" smtClean="0"/>
              <a:t>., </a:t>
            </a:r>
            <a:r>
              <a:rPr lang="en-US" dirty="0"/>
              <a:t>15 July 2013. Web. 9 Apr. 2014</a:t>
            </a:r>
            <a:r>
              <a:rPr lang="en-US" dirty="0" smtClean="0"/>
              <a:t>.</a:t>
            </a:r>
          </a:p>
          <a:p>
            <a:r>
              <a:rPr lang="en-US" dirty="0" smtClean="0"/>
              <a:t>Bloody </a:t>
            </a:r>
            <a:r>
              <a:rPr lang="en-US" dirty="0"/>
              <a:t>M</a:t>
            </a:r>
            <a:r>
              <a:rPr lang="en-US" dirty="0" smtClean="0"/>
              <a:t>ary. </a:t>
            </a:r>
            <a:r>
              <a:rPr lang="en-US" dirty="0"/>
              <a:t>Digital image. Sirthomaswhatt.com., 15 July 2013. Web. 9 Apr. 2014</a:t>
            </a:r>
            <a:r>
              <a:rPr lang="en-US" dirty="0" smtClean="0"/>
              <a:t>.</a:t>
            </a:r>
          </a:p>
          <a:p>
            <a:r>
              <a:rPr lang="en-US" dirty="0" smtClean="0"/>
              <a:t>Elizabeth </a:t>
            </a:r>
            <a:r>
              <a:rPr lang="en-US" dirty="0"/>
              <a:t>I. Digital image. History. </a:t>
            </a:r>
            <a:r>
              <a:rPr lang="en-US" dirty="0" err="1"/>
              <a:t>Bbc</a:t>
            </a:r>
            <a:r>
              <a:rPr lang="en-US" dirty="0"/>
              <a:t>, 2014. Web. 9 Apr. 2014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Cathrine</a:t>
            </a:r>
            <a:r>
              <a:rPr lang="en-US" dirty="0" smtClean="0"/>
              <a:t> of </a:t>
            </a:r>
            <a:r>
              <a:rPr lang="en-US" dirty="0" err="1" smtClean="0"/>
              <a:t>aragon</a:t>
            </a:r>
            <a:r>
              <a:rPr lang="en-US" dirty="0" smtClean="0"/>
              <a:t>. </a:t>
            </a:r>
            <a:r>
              <a:rPr lang="en-US" dirty="0"/>
              <a:t>Digital image. History. </a:t>
            </a:r>
            <a:r>
              <a:rPr lang="en-US" dirty="0" err="1"/>
              <a:t>Bbc</a:t>
            </a:r>
            <a:r>
              <a:rPr lang="en-US" dirty="0"/>
              <a:t>, 2014. Web. 9 Apr</a:t>
            </a:r>
            <a:r>
              <a:rPr lang="en-US" dirty="0" smtClean="0"/>
              <a:t>. 2014. </a:t>
            </a:r>
          </a:p>
          <a:p>
            <a:r>
              <a:rPr lang="en-US" dirty="0" smtClean="0"/>
              <a:t>Henry VIII. </a:t>
            </a:r>
            <a:r>
              <a:rPr lang="en-US" dirty="0"/>
              <a:t>Digital image. History. </a:t>
            </a:r>
            <a:r>
              <a:rPr lang="en-US" dirty="0" err="1"/>
              <a:t>Bbc</a:t>
            </a:r>
            <a:r>
              <a:rPr lang="en-US" dirty="0"/>
              <a:t>, 2014. Web. 9 Apr. 2014</a:t>
            </a:r>
            <a:r>
              <a:rPr lang="en-US" dirty="0" smtClean="0"/>
              <a:t>.</a:t>
            </a:r>
          </a:p>
          <a:p>
            <a:r>
              <a:rPr lang="en-US" dirty="0"/>
              <a:t>"Henry VIII." History. </a:t>
            </a:r>
            <a:r>
              <a:rPr lang="en-US" dirty="0" err="1"/>
              <a:t>Bbc</a:t>
            </a:r>
            <a:r>
              <a:rPr lang="en-US" dirty="0"/>
              <a:t>, 2014. Web. 9 Apr. 2014</a:t>
            </a:r>
            <a:r>
              <a:rPr lang="en-US" dirty="0" smtClean="0"/>
              <a:t>.</a:t>
            </a:r>
          </a:p>
          <a:p>
            <a:r>
              <a:rPr lang="en-US" dirty="0" err="1"/>
              <a:t>Mckinght</a:t>
            </a:r>
            <a:r>
              <a:rPr lang="en-US" dirty="0"/>
              <a:t>, </a:t>
            </a:r>
            <a:r>
              <a:rPr lang="en-US" dirty="0" err="1"/>
              <a:t>Scot.</a:t>
            </a:r>
            <a:r>
              <a:rPr lang="en-US" dirty="0"/>
              <a:t> </a:t>
            </a:r>
            <a:r>
              <a:rPr lang="en-US" dirty="0" err="1"/>
              <a:t>Anabantist</a:t>
            </a:r>
            <a:r>
              <a:rPr lang="en-US" dirty="0"/>
              <a:t> church. Digital image. The </a:t>
            </a:r>
            <a:r>
              <a:rPr lang="en-US" dirty="0" err="1"/>
              <a:t>Originial</a:t>
            </a:r>
            <a:r>
              <a:rPr lang="en-US" dirty="0"/>
              <a:t> Third Way: </a:t>
            </a:r>
            <a:r>
              <a:rPr lang="en-US" dirty="0" err="1"/>
              <a:t>Anababtism</a:t>
            </a:r>
            <a:r>
              <a:rPr lang="en-US" dirty="0"/>
              <a:t>. </a:t>
            </a:r>
            <a:r>
              <a:rPr lang="en-US" dirty="0" err="1"/>
              <a:t>Beleifnet</a:t>
            </a:r>
            <a:r>
              <a:rPr lang="en-US" dirty="0"/>
              <a:t>, 2010. Web. 9 Apr. 2014</a:t>
            </a:r>
            <a:r>
              <a:rPr lang="en-US" dirty="0" smtClean="0"/>
              <a:t>.</a:t>
            </a:r>
          </a:p>
          <a:p>
            <a:r>
              <a:rPr lang="en-US" dirty="0"/>
              <a:t>John </a:t>
            </a:r>
            <a:r>
              <a:rPr lang="en-US" dirty="0" err="1"/>
              <a:t>calvin</a:t>
            </a:r>
            <a:r>
              <a:rPr lang="en-US" dirty="0"/>
              <a:t>. Digital image. Biographical Sketch. Covenanter, 2008. Web. 9 Apr. 2014.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4936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143000"/>
          </a:xfrm>
        </p:spPr>
        <p:txBody>
          <a:bodyPr/>
          <a:lstStyle/>
          <a:p>
            <a:r>
              <a:rPr lang="en-US" dirty="0" smtClean="0"/>
              <a:t>Key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Theocracy- church run state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Predestination- god determines the fate of every person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1230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 to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37700"/>
            <a:ext cx="7765322" cy="4058751"/>
          </a:xfrm>
        </p:spPr>
        <p:txBody>
          <a:bodyPr/>
          <a:lstStyle/>
          <a:p>
            <a:r>
              <a:rPr lang="en-US" dirty="0" err="1" smtClean="0"/>
              <a:t>Huldrich</a:t>
            </a:r>
            <a:r>
              <a:rPr lang="en-US" dirty="0" smtClean="0"/>
              <a:t> Zwingli</a:t>
            </a:r>
          </a:p>
          <a:p>
            <a:r>
              <a:rPr lang="en-US" dirty="0" smtClean="0"/>
              <a:t>Born 1484</a:t>
            </a:r>
          </a:p>
          <a:p>
            <a:r>
              <a:rPr lang="en-US" dirty="0" smtClean="0"/>
              <a:t>Death 1531</a:t>
            </a:r>
          </a:p>
          <a:p>
            <a:r>
              <a:rPr lang="en-US" dirty="0" smtClean="0"/>
              <a:t>Swiss priest</a:t>
            </a:r>
          </a:p>
          <a:p>
            <a:r>
              <a:rPr lang="en-US" dirty="0" smtClean="0"/>
              <a:t>Led protestant movement</a:t>
            </a:r>
          </a:p>
          <a:p>
            <a:r>
              <a:rPr lang="en-US" dirty="0" smtClean="0"/>
              <a:t>Established a theocracy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592750"/>
            <a:ext cx="3962400" cy="48085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0294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 to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John </a:t>
            </a:r>
            <a:r>
              <a:rPr lang="en-US" dirty="0" err="1" smtClean="0"/>
              <a:t>calvin</a:t>
            </a:r>
            <a:endParaRPr lang="en-US" dirty="0" smtClean="0"/>
          </a:p>
          <a:p>
            <a:r>
              <a:rPr lang="en-US" dirty="0" smtClean="0"/>
              <a:t>Born 1509</a:t>
            </a:r>
          </a:p>
          <a:p>
            <a:r>
              <a:rPr lang="en-US" dirty="0" smtClean="0"/>
              <a:t>Death 1564</a:t>
            </a:r>
          </a:p>
          <a:p>
            <a:r>
              <a:rPr lang="en-US" dirty="0" smtClean="0"/>
              <a:t>Established reformed group in Geneva</a:t>
            </a:r>
          </a:p>
          <a:p>
            <a:r>
              <a:rPr lang="en-US" dirty="0" smtClean="0"/>
              <a:t>Published the institutes of Christian religion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05000"/>
            <a:ext cx="2743200" cy="44170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3944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 to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Anabaptist</a:t>
            </a:r>
          </a:p>
          <a:p>
            <a:endParaRPr lang="en-US" dirty="0" smtClean="0"/>
          </a:p>
          <a:p>
            <a:r>
              <a:rPr lang="en-US" dirty="0" smtClean="0"/>
              <a:t>Adults only</a:t>
            </a:r>
          </a:p>
          <a:p>
            <a:r>
              <a:rPr lang="en-US" dirty="0" smtClean="0"/>
              <a:t>New group</a:t>
            </a:r>
          </a:p>
          <a:p>
            <a:r>
              <a:rPr lang="en-US" dirty="0" smtClean="0"/>
              <a:t>Denied authority of local authority</a:t>
            </a:r>
          </a:p>
          <a:p>
            <a:r>
              <a:rPr lang="en-US" dirty="0" smtClean="0"/>
              <a:t>Peaceful people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900" y="3051328"/>
            <a:ext cx="3962400" cy="38066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2982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 to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Henry VIII</a:t>
            </a:r>
          </a:p>
          <a:p>
            <a:r>
              <a:rPr lang="en-US" dirty="0"/>
              <a:t>Born </a:t>
            </a:r>
            <a:r>
              <a:rPr lang="en-US" dirty="0" smtClean="0"/>
              <a:t>June 28 1491 </a:t>
            </a:r>
          </a:p>
          <a:p>
            <a:r>
              <a:rPr lang="en-US" dirty="0" smtClean="0"/>
              <a:t>Died 1509</a:t>
            </a:r>
          </a:p>
          <a:p>
            <a:r>
              <a:rPr lang="en-US" dirty="0" smtClean="0"/>
              <a:t>Ideas of reformation</a:t>
            </a:r>
          </a:p>
          <a:p>
            <a:r>
              <a:rPr lang="en-US" dirty="0" smtClean="0"/>
              <a:t>Catharine of Aragon had six kids</a:t>
            </a:r>
          </a:p>
          <a:p>
            <a:r>
              <a:rPr lang="en-US" dirty="0" smtClean="0"/>
              <a:t>Mary survive</a:t>
            </a:r>
          </a:p>
          <a:p>
            <a:r>
              <a:rPr lang="en-US" dirty="0" smtClean="0"/>
              <a:t>wants a male heir</a:t>
            </a:r>
          </a:p>
          <a:p>
            <a:r>
              <a:rPr lang="en-US" dirty="0" smtClean="0"/>
              <a:t>Married Anne Boleyn to have a boy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670" y="1580050"/>
            <a:ext cx="4308930" cy="24130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1066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 to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Catherine of Aragon</a:t>
            </a:r>
          </a:p>
          <a:p>
            <a:r>
              <a:rPr lang="en-US" dirty="0" smtClean="0"/>
              <a:t>Born- December 16, 1485</a:t>
            </a:r>
          </a:p>
          <a:p>
            <a:r>
              <a:rPr lang="en-US" dirty="0" smtClean="0"/>
              <a:t>Married: prince Arthur </a:t>
            </a:r>
            <a:r>
              <a:rPr lang="en-US" dirty="0"/>
              <a:t>N</a:t>
            </a:r>
            <a:r>
              <a:rPr lang="en-US" dirty="0" smtClean="0"/>
              <a:t>ov 14, 1501(widowed) king henry VIII June 11, 1509</a:t>
            </a:r>
          </a:p>
          <a:p>
            <a:r>
              <a:rPr lang="en-US" dirty="0" smtClean="0"/>
              <a:t>Divorced king henry VIII 1533</a:t>
            </a:r>
          </a:p>
          <a:p>
            <a:r>
              <a:rPr lang="en-US" dirty="0" smtClean="0"/>
              <a:t>Died on January 7,1536</a:t>
            </a:r>
          </a:p>
          <a:p>
            <a:r>
              <a:rPr lang="en-US" dirty="0" smtClean="0"/>
              <a:t>Buried on January 29, 1536</a:t>
            </a:r>
          </a:p>
          <a:p>
            <a:r>
              <a:rPr lang="en-US" dirty="0" smtClean="0"/>
              <a:t>She also had a miscarriage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200400"/>
            <a:ext cx="2514600" cy="33270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3884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 to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Anne Boleyn</a:t>
            </a:r>
          </a:p>
          <a:p>
            <a:r>
              <a:rPr lang="en-US" dirty="0" smtClean="0"/>
              <a:t>Born- between 1500+1509</a:t>
            </a:r>
          </a:p>
          <a:p>
            <a:r>
              <a:rPr lang="en-US" dirty="0" smtClean="0"/>
              <a:t>Married to henry VIII: </a:t>
            </a:r>
            <a:r>
              <a:rPr lang="en-US" dirty="0" err="1" smtClean="0"/>
              <a:t>jan</a:t>
            </a:r>
            <a:r>
              <a:rPr lang="en-US" dirty="0" smtClean="0"/>
              <a:t> 25, 1533</a:t>
            </a:r>
          </a:p>
          <a:p>
            <a:r>
              <a:rPr lang="en-US" dirty="0" smtClean="0"/>
              <a:t>Executed: may 19,1536</a:t>
            </a:r>
          </a:p>
          <a:p>
            <a:r>
              <a:rPr lang="en-US" dirty="0" smtClean="0"/>
              <a:t>The “6</a:t>
            </a:r>
            <a:r>
              <a:rPr lang="en-US" baseline="30000" dirty="0" smtClean="0"/>
              <a:t>th</a:t>
            </a:r>
            <a:r>
              <a:rPr lang="en-US" dirty="0" smtClean="0"/>
              <a:t> finger large mole” girl</a:t>
            </a:r>
          </a:p>
          <a:p>
            <a:r>
              <a:rPr lang="en-US" dirty="0" smtClean="0"/>
              <a:t>Not one of the best looking girl in the world </a:t>
            </a:r>
          </a:p>
          <a:p>
            <a:r>
              <a:rPr lang="en-US" dirty="0" smtClean="0"/>
              <a:t>Moderately pretty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981200"/>
            <a:ext cx="3028950" cy="42405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017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 to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Queen “Bloody” Mary</a:t>
            </a:r>
          </a:p>
          <a:p>
            <a:r>
              <a:rPr lang="en-US" dirty="0" smtClean="0"/>
              <a:t>Born 1516</a:t>
            </a:r>
          </a:p>
          <a:p>
            <a:r>
              <a:rPr lang="en-US" dirty="0" smtClean="0"/>
              <a:t>Death 1558</a:t>
            </a:r>
          </a:p>
          <a:p>
            <a:r>
              <a:rPr lang="en-US" dirty="0" smtClean="0"/>
              <a:t>Known as bloody Mary</a:t>
            </a:r>
          </a:p>
          <a:p>
            <a:r>
              <a:rPr lang="en-US" dirty="0" smtClean="0"/>
              <a:t>Tried to restore Catholicism</a:t>
            </a:r>
          </a:p>
          <a:p>
            <a:r>
              <a:rPr lang="en-US" dirty="0" smtClean="0"/>
              <a:t>Burned hundreds of protestants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719750"/>
            <a:ext cx="3429000" cy="43755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813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TC104033929[[fn=Slate]]</Template>
  <TotalTime>191</TotalTime>
  <Words>412</Words>
  <Application>Microsoft Office PowerPoint</Application>
  <PresentationFormat>On-screen Show (4:3)</PresentationFormat>
  <Paragraphs>76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Slate</vt:lpstr>
      <vt:lpstr>Section 16-4: the spread of Protestantism</vt:lpstr>
      <vt:lpstr>Key terms</vt:lpstr>
      <vt:lpstr>People to know</vt:lpstr>
      <vt:lpstr>People to know</vt:lpstr>
      <vt:lpstr>People to know</vt:lpstr>
      <vt:lpstr>People to know</vt:lpstr>
      <vt:lpstr>People to know</vt:lpstr>
      <vt:lpstr>People to know</vt:lpstr>
      <vt:lpstr>People to know</vt:lpstr>
      <vt:lpstr>People to know</vt:lpstr>
      <vt:lpstr>Places to locate</vt:lpstr>
      <vt:lpstr>Works cited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16-4: the spread of Protestantism</dc:title>
  <dc:creator>MVR3</dc:creator>
  <cp:lastModifiedBy>MVR3</cp:lastModifiedBy>
  <cp:revision>11</cp:revision>
  <dcterms:created xsi:type="dcterms:W3CDTF">2014-04-07T17:55:08Z</dcterms:created>
  <dcterms:modified xsi:type="dcterms:W3CDTF">2014-04-10T19:19:58Z</dcterms:modified>
</cp:coreProperties>
</file>