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8" r:id="rId5"/>
    <p:sldId id="262" r:id="rId6"/>
    <p:sldId id="259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60"/>
  </p:normalViewPr>
  <p:slideViewPr>
    <p:cSldViewPr>
      <p:cViewPr varScale="1">
        <p:scale>
          <a:sx n="69" d="100"/>
          <a:sy n="69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79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48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24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06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88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07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88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2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50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539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6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3837-A2BA-464D-9853-19CD9B211E84}" type="datetimeFigureOut">
              <a:rPr lang="en-US" smtClean="0"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B94A-49D0-4395-B2D2-B95CB461A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4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By: Ryan Weertz</a:t>
            </a:r>
          </a:p>
          <a:p>
            <a:r>
              <a:rPr lang="en-US" sz="2400" dirty="0" smtClean="0">
                <a:latin typeface="Baskerville Old Face" pitchFamily="18" charset="0"/>
              </a:rPr>
              <a:t>      Zoe Mosher</a:t>
            </a:r>
          </a:p>
          <a:p>
            <a:r>
              <a:rPr lang="en-US" sz="2400" dirty="0" smtClean="0">
                <a:latin typeface="Baskerville Old Face" pitchFamily="18" charset="0"/>
              </a:rPr>
              <a:t>      Brandy Cordora</a:t>
            </a:r>
          </a:p>
          <a:p>
            <a:r>
              <a:rPr lang="en-US" sz="2400" dirty="0" smtClean="0">
                <a:latin typeface="Baskerville Old Face" pitchFamily="18" charset="0"/>
              </a:rPr>
              <a:t>      BreAnna Slape</a:t>
            </a:r>
            <a:endParaRPr lang="en-US" sz="2400" dirty="0"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31802" y="923928"/>
            <a:ext cx="68804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skerville Old Face" pitchFamily="18" charset="0"/>
              </a:rPr>
              <a:t>16.5 The Catholic</a:t>
            </a:r>
          </a:p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skerville Old Face" pitchFamily="18" charset="0"/>
              </a:rPr>
              <a:t>Reformation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-152400"/>
            <a:ext cx="4738744" cy="838200"/>
          </a:xfrm>
        </p:spPr>
        <p:txBody>
          <a:bodyPr/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Key Terms!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334000"/>
            <a:ext cx="1724891" cy="1371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latin typeface="Baskerville Old Face" pitchFamily="18" charset="0"/>
              </a:rPr>
              <a:t>Seminary</a:t>
            </a:r>
          </a:p>
          <a:p>
            <a:pPr lvl="1"/>
            <a:r>
              <a:rPr lang="en-US" sz="2800" dirty="0" smtClean="0">
                <a:latin typeface="Baskerville Old Face" pitchFamily="18" charset="0"/>
              </a:rPr>
              <a:t>A theological school</a:t>
            </a:r>
          </a:p>
          <a:p>
            <a:pPr lvl="2"/>
            <a:r>
              <a:rPr lang="en-US" sz="2600" dirty="0" smtClean="0">
                <a:latin typeface="Baskerville Old Face" pitchFamily="18" charset="0"/>
              </a:rPr>
              <a:t>The council of Trent put an end to church abuses-forbidding the selling of indulgences.</a:t>
            </a:r>
          </a:p>
          <a:p>
            <a:pPr lvl="2"/>
            <a:r>
              <a:rPr lang="en-US" sz="2600" dirty="0" smtClean="0">
                <a:latin typeface="Baskerville Old Face" pitchFamily="18" charset="0"/>
              </a:rPr>
              <a:t>The clergy were ordered to follow strict rules of behavior which led the council</a:t>
            </a:r>
            <a:r>
              <a:rPr lang="en-US" sz="2600" dirty="0">
                <a:latin typeface="Baskerville Old Face" pitchFamily="18" charset="0"/>
              </a:rPr>
              <a:t> </a:t>
            </a:r>
            <a:r>
              <a:rPr lang="en-US" sz="2600" dirty="0" smtClean="0">
                <a:latin typeface="Baskerville Old Face" pitchFamily="18" charset="0"/>
              </a:rPr>
              <a:t>to decide that each diocese had to establish a seminary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  <a:p>
            <a:r>
              <a:rPr lang="en-US" sz="3600" b="1" dirty="0" smtClean="0">
                <a:latin typeface="Baskerville Old Face" pitchFamily="18" charset="0"/>
              </a:rPr>
              <a:t>Baroque</a:t>
            </a:r>
            <a:endParaRPr lang="en-US" b="1" dirty="0" smtClean="0">
              <a:latin typeface="Baskerville Old Face" pitchFamily="18" charset="0"/>
            </a:endParaRPr>
          </a:p>
          <a:p>
            <a:pPr lvl="1"/>
            <a:r>
              <a:rPr lang="en-US" sz="2800" dirty="0" smtClean="0">
                <a:latin typeface="Baskerville Old Face" pitchFamily="18" charset="0"/>
              </a:rPr>
              <a:t>A new style of art and architecture</a:t>
            </a:r>
          </a:p>
          <a:p>
            <a:pPr lvl="2"/>
            <a:r>
              <a:rPr lang="en-US" sz="2600" dirty="0" smtClean="0">
                <a:latin typeface="Baskerville Old Face" pitchFamily="18" charset="0"/>
              </a:rPr>
              <a:t>Baroque is more of a transition into the renaissance </a:t>
            </a:r>
          </a:p>
          <a:p>
            <a:pPr marL="685800" lvl="2" indent="0">
              <a:buNone/>
            </a:pPr>
            <a:r>
              <a:rPr lang="en-US" sz="2600" dirty="0" smtClean="0">
                <a:latin typeface="Baskerville Old Face" pitchFamily="18" charset="0"/>
              </a:rPr>
              <a:t>arts from more of a “reformation” art. </a:t>
            </a:r>
          </a:p>
          <a:p>
            <a:pPr lvl="2"/>
            <a:r>
              <a:rPr lang="en-US" sz="2600" dirty="0" smtClean="0">
                <a:latin typeface="Baskerville Old Face" pitchFamily="18" charset="0"/>
              </a:rPr>
              <a:t>Sparked specifically by the catholic reformation </a:t>
            </a:r>
          </a:p>
          <a:p>
            <a:pPr lvl="2"/>
            <a:r>
              <a:rPr lang="en-US" sz="2600" dirty="0" smtClean="0">
                <a:latin typeface="Baskerville Old Face" pitchFamily="18" charset="0"/>
              </a:rPr>
              <a:t>Used to further the catholic reformation</a:t>
            </a:r>
          </a:p>
          <a:p>
            <a:endParaRPr lang="en-US" sz="26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566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Baskerville Old Face" pitchFamily="18" charset="0"/>
              </a:rPr>
              <a:t>Significant People!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138108" cy="3508977"/>
          </a:xfrm>
        </p:spPr>
        <p:txBody>
          <a:bodyPr>
            <a:noAutofit/>
          </a:bodyPr>
          <a:lstStyle/>
          <a:p>
            <a:r>
              <a:rPr lang="en-US" sz="2300" dirty="0" smtClean="0">
                <a:latin typeface="Baskerville Old Face" pitchFamily="18" charset="0"/>
              </a:rPr>
              <a:t>Pope Paul III</a:t>
            </a:r>
          </a:p>
          <a:p>
            <a:pPr lvl="1"/>
            <a:r>
              <a:rPr lang="en-US" sz="2300" dirty="0" smtClean="0">
                <a:latin typeface="Baskerville Old Face" pitchFamily="18" charset="0"/>
              </a:rPr>
              <a:t>Set out to reform the church </a:t>
            </a:r>
          </a:p>
          <a:p>
            <a:pPr lvl="1"/>
            <a:r>
              <a:rPr lang="en-US" sz="2300" dirty="0" smtClean="0">
                <a:latin typeface="Baskerville Old Face" pitchFamily="18" charset="0"/>
              </a:rPr>
              <a:t>Stem the protestant advance in the 1530’s and 1540’s</a:t>
            </a:r>
          </a:p>
          <a:p>
            <a:pPr lvl="1"/>
            <a:r>
              <a:rPr lang="en-US" sz="2300" dirty="0" smtClean="0">
                <a:latin typeface="Baskerville Old Face" pitchFamily="18" charset="0"/>
              </a:rPr>
              <a:t>Called the council of bishops at Trent. Italy in 1545 to establish the goals of the catholic church</a:t>
            </a:r>
          </a:p>
          <a:p>
            <a:pPr lvl="1"/>
            <a:r>
              <a:rPr lang="en-US" sz="2300" dirty="0" smtClean="0">
                <a:latin typeface="Baskerville Old Face" pitchFamily="18" charset="0"/>
              </a:rPr>
              <a:t>Strengthened the inquisition </a:t>
            </a:r>
            <a:endParaRPr lang="en-US" sz="2300" dirty="0">
              <a:latin typeface="Baskerville Old Face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168">
            <a:off x="5334000" y="2098964"/>
            <a:ext cx="306324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4912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66800" y="2514600"/>
            <a:ext cx="3419856" cy="496824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  <a:cs typeface="Aparajita" pitchFamily="34" charset="0"/>
              </a:rPr>
              <a:t>The Jesuits</a:t>
            </a:r>
          </a:p>
          <a:p>
            <a:pPr lvl="1"/>
            <a:r>
              <a:rPr lang="en-US" dirty="0" smtClean="0">
                <a:latin typeface="Baskerville Old Face" pitchFamily="18" charset="0"/>
                <a:cs typeface="Aparajita" pitchFamily="34" charset="0"/>
              </a:rPr>
              <a:t>Society of Jesus</a:t>
            </a:r>
          </a:p>
          <a:p>
            <a:pPr lvl="1"/>
            <a:r>
              <a:rPr lang="en-US" dirty="0" smtClean="0">
                <a:latin typeface="Baskerville Old Face" pitchFamily="18" charset="0"/>
                <a:cs typeface="Aparajita" pitchFamily="34" charset="0"/>
              </a:rPr>
              <a:t>Recognized by the pope in 1540</a:t>
            </a:r>
          </a:p>
          <a:p>
            <a:pPr lvl="1"/>
            <a:r>
              <a:rPr lang="en-US" dirty="0" smtClean="0">
                <a:latin typeface="Baskerville Old Face" pitchFamily="18" charset="0"/>
                <a:cs typeface="Aparajita" pitchFamily="34" charset="0"/>
              </a:rPr>
              <a:t>Worked to spread Catholicism and combat heresy</a:t>
            </a:r>
          </a:p>
          <a:p>
            <a:pPr lvl="1"/>
            <a:r>
              <a:rPr lang="en-US" dirty="0" smtClean="0">
                <a:latin typeface="Baskerville Old Face" pitchFamily="18" charset="0"/>
                <a:cs typeface="Aparajita" pitchFamily="34" charset="0"/>
              </a:rPr>
              <a:t>Preached to people, set up schools, helped the poor, and they served as advisors. </a:t>
            </a:r>
            <a:endParaRPr lang="en-US" dirty="0">
              <a:latin typeface="Baskerville Old Face" pitchFamily="18" charset="0"/>
              <a:cs typeface="Aparajit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267200" y="647162"/>
            <a:ext cx="3419856" cy="496823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Ignatius of Loyola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Founded the Jesuits  by following a strict spiritual discipline and pledged absolute obedience to the popes in 1540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He was a Spanish noble whose military career ended abruptly when he was wounded in battle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In recovery, he </a:t>
            </a:r>
          </a:p>
          <a:p>
            <a:pPr marL="365760" lvl="1" indent="0">
              <a:buNone/>
            </a:pPr>
            <a:r>
              <a:rPr lang="en-US" sz="2600" dirty="0" smtClean="0">
                <a:latin typeface="Baskerville Old Face" pitchFamily="18" charset="0"/>
              </a:rPr>
              <a:t>found comfort in</a:t>
            </a:r>
          </a:p>
          <a:p>
            <a:pPr marL="365760" lvl="1" indent="0">
              <a:buNone/>
            </a:pPr>
            <a:r>
              <a:rPr lang="en-US" sz="2600" dirty="0" smtClean="0">
                <a:latin typeface="Baskerville Old Face" pitchFamily="18" charset="0"/>
              </a:rPr>
              <a:t>saints  who served </a:t>
            </a:r>
          </a:p>
          <a:p>
            <a:pPr marL="365760" lvl="1" indent="0">
              <a:buNone/>
            </a:pPr>
            <a:r>
              <a:rPr lang="en-US" sz="2600" dirty="0" smtClean="0">
                <a:latin typeface="Baskerville Old Face" pitchFamily="18" charset="0"/>
              </a:rPr>
              <a:t>God</a:t>
            </a:r>
          </a:p>
          <a:p>
            <a:pPr lvl="1"/>
            <a:endParaRPr lang="en-US" sz="2600" dirty="0">
              <a:latin typeface="Baskerville Old Face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45" y="152400"/>
            <a:ext cx="2209800" cy="22450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1" y="4096067"/>
            <a:ext cx="2362200" cy="259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70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Baskerville Old Face" pitchFamily="18" charset="0"/>
              </a:rPr>
              <a:t>Extensive Information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384829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>
                <a:latin typeface="Baskerville Old Face" pitchFamily="18" charset="0"/>
              </a:rPr>
              <a:t>Reformation began with Henry VIII’s quest for a male heir</a:t>
            </a:r>
            <a:r>
              <a:rPr lang="en-US" sz="3000" dirty="0" smtClean="0">
                <a:latin typeface="Baskerville Old Face" pitchFamily="18" charset="0"/>
              </a:rPr>
              <a:t>.</a:t>
            </a:r>
          </a:p>
          <a:p>
            <a:r>
              <a:rPr lang="en-US" sz="3000" dirty="0" smtClean="0">
                <a:latin typeface="Baskerville Old Face" pitchFamily="18" charset="0"/>
              </a:rPr>
              <a:t>The Council of Trent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Met several sessions up until 1563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Salvations is said to come through faith and good works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Put an end to many church abuses</a:t>
            </a:r>
          </a:p>
          <a:p>
            <a:r>
              <a:rPr lang="en-US" sz="3000" dirty="0" smtClean="0">
                <a:latin typeface="Baskerville Old Face" pitchFamily="18" charset="0"/>
              </a:rPr>
              <a:t>The Arts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Many artists influenced by the emotional devotion of the Catholic Reformation</a:t>
            </a:r>
          </a:p>
          <a:p>
            <a:pPr lvl="1"/>
            <a:r>
              <a:rPr lang="en-US" sz="2600" dirty="0" smtClean="0">
                <a:latin typeface="Baskerville Old Face" pitchFamily="18" charset="0"/>
              </a:rPr>
              <a:t>Renaissance arts showed restraint, simplicity, and order 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026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85800"/>
            <a:ext cx="6777317" cy="5146829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Baskerville Old Face" pitchFamily="18" charset="0"/>
              </a:rPr>
              <a:t>Teresa of Avila</a:t>
            </a:r>
          </a:p>
          <a:p>
            <a:pPr lvl="1"/>
            <a:r>
              <a:rPr lang="en-US" sz="2500" dirty="0" smtClean="0">
                <a:latin typeface="Baskerville Old Face" pitchFamily="18" charset="0"/>
              </a:rPr>
              <a:t>A nun, was a supporter of Catholic renewal</a:t>
            </a:r>
          </a:p>
          <a:p>
            <a:pPr lvl="1"/>
            <a:r>
              <a:rPr lang="en-US" sz="2500" dirty="0" smtClean="0">
                <a:latin typeface="Baskerville Old Face" pitchFamily="18" charset="0"/>
              </a:rPr>
              <a:t>Born into a noble family in 1515</a:t>
            </a:r>
          </a:p>
          <a:p>
            <a:pPr lvl="1"/>
            <a:r>
              <a:rPr lang="en-US" sz="2500" dirty="0" smtClean="0">
                <a:latin typeface="Baskerville Old Face" pitchFamily="18" charset="0"/>
              </a:rPr>
              <a:t>Made a saint after her death, became known for her spiritual writings that rank among the classics of Christianity</a:t>
            </a:r>
          </a:p>
          <a:p>
            <a:r>
              <a:rPr lang="en-US" sz="2600" dirty="0" smtClean="0">
                <a:latin typeface="Baskerville Old Face" pitchFamily="18" charset="0"/>
              </a:rPr>
              <a:t>A Divided Europe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Charles &amp; German princes sign peace of Ausburg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Religious wars engulfed Europe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August 24</a:t>
            </a:r>
            <a:r>
              <a:rPr lang="en-US" baseline="30000" dirty="0" smtClean="0">
                <a:latin typeface="Baskerville Old Face" pitchFamily="18" charset="0"/>
              </a:rPr>
              <a:t>th</a:t>
            </a:r>
            <a:r>
              <a:rPr lang="en-US" dirty="0" smtClean="0">
                <a:latin typeface="Baskerville Old Face" pitchFamily="18" charset="0"/>
              </a:rPr>
              <a:t> 1572, 30,000 French Protestants died</a:t>
            </a:r>
            <a:endParaRPr lang="en-US" sz="2600" dirty="0" smtClean="0">
              <a:latin typeface="Baskerville Old Face" pitchFamily="18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8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4800600" y="4694410"/>
            <a:ext cx="914399" cy="487190"/>
          </a:xfrm>
          <a:custGeom>
            <a:avLst/>
            <a:gdLst>
              <a:gd name="connsiteX0" fmla="*/ 97355 w 638038"/>
              <a:gd name="connsiteY0" fmla="*/ 43845 h 363076"/>
              <a:gd name="connsiteX1" fmla="*/ 166627 w 638038"/>
              <a:gd name="connsiteY1" fmla="*/ 2281 h 363076"/>
              <a:gd name="connsiteX2" fmla="*/ 499136 w 638038"/>
              <a:gd name="connsiteY2" fmla="*/ 16135 h 363076"/>
              <a:gd name="connsiteX3" fmla="*/ 540700 w 638038"/>
              <a:gd name="connsiteY3" fmla="*/ 29990 h 363076"/>
              <a:gd name="connsiteX4" fmla="*/ 623827 w 638038"/>
              <a:gd name="connsiteY4" fmla="*/ 71554 h 363076"/>
              <a:gd name="connsiteX5" fmla="*/ 623827 w 638038"/>
              <a:gd name="connsiteY5" fmla="*/ 182390 h 363076"/>
              <a:gd name="connsiteX6" fmla="*/ 609973 w 638038"/>
              <a:gd name="connsiteY6" fmla="*/ 265517 h 363076"/>
              <a:gd name="connsiteX7" fmla="*/ 568409 w 638038"/>
              <a:gd name="connsiteY7" fmla="*/ 279372 h 363076"/>
              <a:gd name="connsiteX8" fmla="*/ 429864 w 638038"/>
              <a:gd name="connsiteY8" fmla="*/ 307081 h 363076"/>
              <a:gd name="connsiteX9" fmla="*/ 235900 w 638038"/>
              <a:gd name="connsiteY9" fmla="*/ 348645 h 363076"/>
              <a:gd name="connsiteX10" fmla="*/ 111209 w 638038"/>
              <a:gd name="connsiteY10" fmla="*/ 334790 h 363076"/>
              <a:gd name="connsiteX11" fmla="*/ 69646 w 638038"/>
              <a:gd name="connsiteY11" fmla="*/ 320935 h 363076"/>
              <a:gd name="connsiteX12" fmla="*/ 28082 w 638038"/>
              <a:gd name="connsiteY12" fmla="*/ 307081 h 363076"/>
              <a:gd name="connsiteX13" fmla="*/ 373 w 638038"/>
              <a:gd name="connsiteY13" fmla="*/ 265517 h 363076"/>
              <a:gd name="connsiteX14" fmla="*/ 14227 w 638038"/>
              <a:gd name="connsiteY14" fmla="*/ 223954 h 363076"/>
              <a:gd name="connsiteX15" fmla="*/ 69646 w 638038"/>
              <a:gd name="connsiteY15" fmla="*/ 154681 h 363076"/>
              <a:gd name="connsiteX16" fmla="*/ 97355 w 638038"/>
              <a:gd name="connsiteY16" fmla="*/ 99263 h 36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38038" h="363076">
                <a:moveTo>
                  <a:pt x="97355" y="43845"/>
                </a:moveTo>
                <a:cubicBezTo>
                  <a:pt x="120446" y="29990"/>
                  <a:pt x="139763" y="4134"/>
                  <a:pt x="166627" y="2281"/>
                </a:cubicBezTo>
                <a:cubicBezTo>
                  <a:pt x="277297" y="-5352"/>
                  <a:pt x="388507" y="7940"/>
                  <a:pt x="499136" y="16135"/>
                </a:cubicBezTo>
                <a:cubicBezTo>
                  <a:pt x="513700" y="17214"/>
                  <a:pt x="527638" y="23459"/>
                  <a:pt x="540700" y="29990"/>
                </a:cubicBezTo>
                <a:cubicBezTo>
                  <a:pt x="648133" y="83706"/>
                  <a:pt x="519355" y="36728"/>
                  <a:pt x="623827" y="71554"/>
                </a:cubicBezTo>
                <a:cubicBezTo>
                  <a:pt x="645739" y="137287"/>
                  <a:pt x="639562" y="95845"/>
                  <a:pt x="623827" y="182390"/>
                </a:cubicBezTo>
                <a:cubicBezTo>
                  <a:pt x="618802" y="210028"/>
                  <a:pt x="623910" y="241127"/>
                  <a:pt x="609973" y="265517"/>
                </a:cubicBezTo>
                <a:cubicBezTo>
                  <a:pt x="602727" y="278197"/>
                  <a:pt x="582639" y="276088"/>
                  <a:pt x="568409" y="279372"/>
                </a:cubicBezTo>
                <a:cubicBezTo>
                  <a:pt x="522519" y="289962"/>
                  <a:pt x="475554" y="295659"/>
                  <a:pt x="429864" y="307081"/>
                </a:cubicBezTo>
                <a:cubicBezTo>
                  <a:pt x="232446" y="356435"/>
                  <a:pt x="476382" y="318584"/>
                  <a:pt x="235900" y="348645"/>
                </a:cubicBezTo>
                <a:cubicBezTo>
                  <a:pt x="166627" y="371735"/>
                  <a:pt x="208190" y="367117"/>
                  <a:pt x="111209" y="334790"/>
                </a:cubicBezTo>
                <a:lnTo>
                  <a:pt x="69646" y="320935"/>
                </a:lnTo>
                <a:lnTo>
                  <a:pt x="28082" y="307081"/>
                </a:lnTo>
                <a:cubicBezTo>
                  <a:pt x="18846" y="293226"/>
                  <a:pt x="3111" y="281942"/>
                  <a:pt x="373" y="265517"/>
                </a:cubicBezTo>
                <a:cubicBezTo>
                  <a:pt x="-2028" y="251112"/>
                  <a:pt x="7696" y="237016"/>
                  <a:pt x="14227" y="223954"/>
                </a:cubicBezTo>
                <a:cubicBezTo>
                  <a:pt x="31705" y="188997"/>
                  <a:pt x="43871" y="180455"/>
                  <a:pt x="69646" y="154681"/>
                </a:cubicBezTo>
                <a:cubicBezTo>
                  <a:pt x="84620" y="94783"/>
                  <a:pt x="64459" y="99263"/>
                  <a:pt x="97355" y="9926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5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-34636"/>
            <a:ext cx="5957944" cy="7966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Baskerville Old Face" pitchFamily="18" charset="0"/>
              </a:rPr>
              <a:t>Word Cited</a:t>
            </a:r>
            <a:endParaRPr lang="en-US" sz="48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391400" cy="4994429"/>
          </a:xfrm>
        </p:spPr>
        <p:txBody>
          <a:bodyPr/>
          <a:lstStyle/>
          <a:p>
            <a:r>
              <a:rPr lang="en-US" dirty="0"/>
              <a:t>The Reformation - Facts &amp; Summary. A&amp;E Television Networks, 2014. Web. 7 Apr. 2014. &lt;http://www.history.com/topics/reformation&gt;. </a:t>
            </a:r>
          </a:p>
        </p:txBody>
      </p:sp>
    </p:spTree>
    <p:extLst>
      <p:ext uri="{BB962C8B-B14F-4D97-AF65-F5344CB8AC3E}">
        <p14:creationId xmlns:p14="http://schemas.microsoft.com/office/powerpoint/2010/main" val="260457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381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Austin</vt:lpstr>
      <vt:lpstr>Office Theme</vt:lpstr>
      <vt:lpstr>PowerPoint Presentation</vt:lpstr>
      <vt:lpstr>Key Terms!</vt:lpstr>
      <vt:lpstr>Significant People!</vt:lpstr>
      <vt:lpstr>PowerPoint Presentation</vt:lpstr>
      <vt:lpstr>Extensive Information</vt:lpstr>
      <vt:lpstr>PowerPoint Presentation</vt:lpstr>
      <vt:lpstr>PowerPoint Presentation</vt:lpstr>
      <vt:lpstr>Word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MVR3</dc:creator>
  <cp:lastModifiedBy>MVR3</cp:lastModifiedBy>
  <cp:revision>20</cp:revision>
  <dcterms:created xsi:type="dcterms:W3CDTF">2014-04-01T18:32:40Z</dcterms:created>
  <dcterms:modified xsi:type="dcterms:W3CDTF">2014-04-10T17:51:50Z</dcterms:modified>
</cp:coreProperties>
</file>