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>
        <p:scale>
          <a:sx n="76" d="100"/>
          <a:sy n="76" d="100"/>
        </p:scale>
        <p:origin x="-1224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864B626-5C37-478A-B34A-CE46D59E00A0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43F1-AB07-4A9C-948F-D64E31C2B8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B626-5C37-478A-B34A-CE46D59E00A0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43F1-AB07-4A9C-948F-D64E31C2B8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B626-5C37-478A-B34A-CE46D59E00A0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43F1-AB07-4A9C-948F-D64E31C2B8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B626-5C37-478A-B34A-CE46D59E00A0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43F1-AB07-4A9C-948F-D64E31C2B80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B626-5C37-478A-B34A-CE46D59E00A0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43F1-AB07-4A9C-948F-D64E31C2B80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B626-5C37-478A-B34A-CE46D59E00A0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43F1-AB07-4A9C-948F-D64E31C2B80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B626-5C37-478A-B34A-CE46D59E00A0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43F1-AB07-4A9C-948F-D64E31C2B8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B626-5C37-478A-B34A-CE46D59E00A0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43F1-AB07-4A9C-948F-D64E31C2B80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B626-5C37-478A-B34A-CE46D59E00A0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43F1-AB07-4A9C-948F-D64E31C2B8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B626-5C37-478A-B34A-CE46D59E00A0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43F1-AB07-4A9C-948F-D64E31C2B80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B626-5C37-478A-B34A-CE46D59E00A0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43F1-AB07-4A9C-948F-D64E31C2B8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864B626-5C37-478A-B34A-CE46D59E00A0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4E343F1-AB07-4A9C-948F-D64E31C2B8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uact=8&amp;docid=6ZFZEXYgANfHdM&amp;tbnid=dsoCcYtYSbW3VM:&amp;ved=0CAUQjRw&amp;url=http://library.thinkquest.org/4034/dagama.html&amp;ei=wepCU_-aHOis2AWkhYHQDg&amp;bvm=bv.64367178,d.b2I&amp;psig=AFQjCNHNfr4IT9IMeWH9cTzQNCkK4SOQ2g&amp;ust=139698074684932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905000"/>
            <a:ext cx="6629400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17.1 Early Explorations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Blake Coleman, Nellie Maitland, Gabriella Savage, Reid Dauster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62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Portugal leads the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 smtClean="0"/>
              <a:t>First European country to venture out on the Atlantic ocean in search of spices and gold</a:t>
            </a:r>
          </a:p>
          <a:p>
            <a:pPr marL="285750" indent="-285750"/>
            <a:r>
              <a:rPr lang="en-US" dirty="0" smtClean="0"/>
              <a:t>Between 1420 and 1580 Portuguese captains pushed farther down the west coast of Africa </a:t>
            </a:r>
          </a:p>
          <a:p>
            <a:pPr marL="285750" indent="-285750"/>
            <a:r>
              <a:rPr lang="en-US" dirty="0" smtClean="0"/>
              <a:t>Brought mapmakers, mathematicians, and astronomers</a:t>
            </a:r>
          </a:p>
          <a:p>
            <a:pPr marL="285750" indent="-285750"/>
            <a:r>
              <a:rPr lang="en-US" dirty="0" smtClean="0"/>
              <a:t>1497 4 ships led by Vasco de Gama sailed from Portugal to India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870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Spain’s quests for riches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 late 1400’s Spain ended a long period of internal turmoil and wars against the moors. </a:t>
            </a:r>
          </a:p>
          <a:p>
            <a:r>
              <a:rPr lang="en-US" dirty="0" smtClean="0"/>
              <a:t>Entered the race for Asian riches by backing the expedition of an Italian navigator named Christopher Columbus. </a:t>
            </a:r>
          </a:p>
          <a:p>
            <a:r>
              <a:rPr lang="en-US" dirty="0" smtClean="0"/>
              <a:t>Once America was discovered both Spain and Portugal wanted to protect their claims so they turned to the pope for help and drew the line of Demarcation. </a:t>
            </a:r>
          </a:p>
          <a:p>
            <a:r>
              <a:rPr lang="en-US" dirty="0" smtClean="0"/>
              <a:t>Spain got the West of the line and Portugal got the East. </a:t>
            </a:r>
          </a:p>
          <a:p>
            <a:r>
              <a:rPr lang="en-US" dirty="0" smtClean="0"/>
              <a:t>1494 Spain and Portugal signed the Treaty of </a:t>
            </a:r>
            <a:r>
              <a:rPr lang="en-US" dirty="0" err="1" smtClean="0"/>
              <a:t>Tordesillas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406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"Vasco da Gama." 2014. The 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Biography.com. web. 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Apr 09 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2014.</a:t>
            </a:r>
          </a:p>
          <a:p>
            <a:pPr indent="0"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"Christopher Columbus." 2014. The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Biography.com. web.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Apr 09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2014.</a:t>
            </a:r>
          </a:p>
          <a:p>
            <a:pPr indent="0"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Bartolomeu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Dias." 2014. The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Biography.com. web.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Apr 09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2014.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en-US" sz="1600" dirty="0"/>
              <a:t>"Ferdinand Magellan." 2014. The </a:t>
            </a:r>
            <a:r>
              <a:rPr lang="en-US" sz="1600" dirty="0" smtClean="0"/>
              <a:t>Biography.com. web. </a:t>
            </a:r>
            <a:r>
              <a:rPr lang="en-US" sz="1600" dirty="0"/>
              <a:t>Apr 09 </a:t>
            </a:r>
            <a:r>
              <a:rPr lang="en-US" sz="1600" dirty="0" smtClean="0"/>
              <a:t>2014.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575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Cartographer- Person who makes maps</a:t>
            </a:r>
          </a:p>
          <a:p>
            <a:r>
              <a:rPr lang="en-US" dirty="0"/>
              <a:t> </a:t>
            </a:r>
            <a:r>
              <a:rPr lang="en-US" dirty="0" smtClean="0"/>
              <a:t>Line of Demarcation- Imaginary line in the Atlantic Ocean, drawn by the Pope in 1493 to divide the world’s lands between Spain and Portugal</a:t>
            </a:r>
          </a:p>
          <a:p>
            <a:r>
              <a:rPr lang="en-US" dirty="0" smtClean="0"/>
              <a:t> Circumnavigation- Circling of the globe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308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Prince henry the navigator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Son of King John I of Portugal. </a:t>
            </a:r>
          </a:p>
          <a:p>
            <a:r>
              <a:rPr lang="en-US" dirty="0" smtClean="0"/>
              <a:t>Brought together map makers, mathematicians, and astronomers to study navigation. </a:t>
            </a:r>
          </a:p>
          <a:p>
            <a:r>
              <a:rPr lang="en-US" dirty="0" smtClean="0"/>
              <a:t>Sponsored Portuguese exploratory voyages. </a:t>
            </a:r>
          </a:p>
          <a:p>
            <a:r>
              <a:rPr lang="en-US" dirty="0" smtClean="0"/>
              <a:t>Discovered  the Azores, Madeira Islands, and the Cape Verde Islands.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625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Bartholomeu</a:t>
            </a:r>
            <a:r>
              <a:rPr lang="en-US" dirty="0" smtClean="0"/>
              <a:t> Dias</a:t>
            </a:r>
            <a:endParaRPr lang="en-US" dirty="0"/>
          </a:p>
        </p:txBody>
      </p:sp>
      <p:pic>
        <p:nvPicPr>
          <p:cNvPr id="1026" name="Picture 2" descr="https://encrypted-tbn2.gstatic.com/images?q=tbn:ANd9GcQEjdFDkbwllJZ-SfAMXGhgMqWrPKnSnMaoIB5oNOsYOflGaF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2057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3978"/>
            <a:ext cx="5029200" cy="3429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Left Portugal in 1487 with the intent of finding the southern tip of Africa, Which he found in 1488</a:t>
            </a:r>
          </a:p>
          <a:p>
            <a:r>
              <a:rPr lang="en-US" dirty="0"/>
              <a:t> </a:t>
            </a:r>
            <a:r>
              <a:rPr lang="en-US" dirty="0" smtClean="0"/>
              <a:t>He later named it Cape of Good Hope </a:t>
            </a:r>
          </a:p>
          <a:p>
            <a:r>
              <a:rPr lang="en-US" dirty="0"/>
              <a:t> </a:t>
            </a:r>
            <a:r>
              <a:rPr lang="en-US" dirty="0" smtClean="0"/>
              <a:t>His expedition proved that ships could reach East Asia by sailing  around Africa.</a:t>
            </a:r>
          </a:p>
          <a:p>
            <a:pPr indent="0">
              <a:buNone/>
            </a:pPr>
            <a:r>
              <a:rPr lang="en-US" b="1" u="sng" dirty="0" smtClean="0"/>
              <a:t>Additional Information</a:t>
            </a:r>
            <a:endParaRPr lang="en-US" b="1" u="sng" dirty="0"/>
          </a:p>
          <a:p>
            <a:pPr marL="285750" indent="-285750"/>
            <a:r>
              <a:rPr lang="en-US" dirty="0" smtClean="0"/>
              <a:t>Born in 1450</a:t>
            </a:r>
          </a:p>
          <a:p>
            <a:pPr marL="285750" indent="-285750"/>
            <a:r>
              <a:rPr lang="en-US" dirty="0" smtClean="0"/>
              <a:t>Lost at sea in another expedition around the Cape of Good Hope in 1500.</a:t>
            </a:r>
          </a:p>
        </p:txBody>
      </p:sp>
    </p:spTree>
    <p:extLst>
      <p:ext uri="{BB962C8B-B14F-4D97-AF65-F5344CB8AC3E}">
        <p14:creationId xmlns:p14="http://schemas.microsoft.com/office/powerpoint/2010/main" val="1859462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Vasco da </a:t>
            </a:r>
            <a:r>
              <a:rPr lang="en-US" dirty="0" err="1" smtClean="0"/>
              <a:t>gama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5257800" cy="3505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Led 4 ships in 1497 from Portugal for India</a:t>
            </a:r>
          </a:p>
          <a:p>
            <a:r>
              <a:rPr lang="en-US" dirty="0" smtClean="0"/>
              <a:t>Went around the Cape of Good Hope landing in Calicut on the southwest coast of India In 10 Months</a:t>
            </a:r>
          </a:p>
          <a:p>
            <a:r>
              <a:rPr lang="en-US" dirty="0" smtClean="0"/>
              <a:t>Tried to persuade ruler of Calicut and Muslim merchants to trade with Portugal but did not succeed. </a:t>
            </a:r>
          </a:p>
          <a:p>
            <a:r>
              <a:rPr lang="en-US" dirty="0" smtClean="0"/>
              <a:t>Created a new water route to India</a:t>
            </a:r>
          </a:p>
          <a:p>
            <a:pPr indent="0">
              <a:buNone/>
            </a:pPr>
            <a:r>
              <a:rPr lang="en-US" b="1" u="sng" dirty="0" smtClean="0"/>
              <a:t>Additional Information</a:t>
            </a:r>
          </a:p>
          <a:p>
            <a:pPr marL="285750" indent="-285750"/>
            <a:r>
              <a:rPr lang="en-US" dirty="0" smtClean="0"/>
              <a:t>Born in Sines, Portugal around 1460.</a:t>
            </a:r>
          </a:p>
          <a:p>
            <a:pPr marL="285750" indent="-285750"/>
            <a:r>
              <a:rPr lang="en-US" dirty="0" smtClean="0"/>
              <a:t>Made two other voyages to India.</a:t>
            </a:r>
          </a:p>
          <a:p>
            <a:pPr marL="285750" indent="-285750"/>
            <a:r>
              <a:rPr lang="en-US" dirty="0" smtClean="0"/>
              <a:t>Died in 1524 in Cochin and was sailed back to Portugal and buried there in 1538.</a:t>
            </a:r>
          </a:p>
        </p:txBody>
      </p:sp>
      <p:pic>
        <p:nvPicPr>
          <p:cNvPr id="2050" name="Picture 2" descr="Vasco da Ga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38400"/>
            <a:ext cx="2362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51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Christopher Columbus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6400800" cy="3505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 Italian navigator</a:t>
            </a:r>
          </a:p>
          <a:p>
            <a:r>
              <a:rPr lang="en-US" dirty="0" smtClean="0"/>
              <a:t>Wanted to reach India by sailing west across the Atlantic</a:t>
            </a:r>
          </a:p>
          <a:p>
            <a:r>
              <a:rPr lang="en-US" dirty="0" smtClean="0"/>
              <a:t>Set sail in 1492</a:t>
            </a:r>
          </a:p>
          <a:p>
            <a:r>
              <a:rPr lang="en-US" dirty="0" smtClean="0"/>
              <a:t>He thought the distance would be 2200 miles</a:t>
            </a:r>
          </a:p>
          <a:p>
            <a:r>
              <a:rPr lang="en-US" dirty="0" smtClean="0"/>
              <a:t>He called native islanders Indians</a:t>
            </a:r>
          </a:p>
          <a:p>
            <a:r>
              <a:rPr lang="en-US" dirty="0" smtClean="0"/>
              <a:t>Spent three months exploring the islands </a:t>
            </a:r>
          </a:p>
          <a:p>
            <a:pPr indent="0">
              <a:buNone/>
            </a:pPr>
            <a:r>
              <a:rPr lang="en-US" b="1" u="sng" dirty="0" smtClean="0"/>
              <a:t>Additional Information</a:t>
            </a:r>
          </a:p>
          <a:p>
            <a:pPr marL="285750" indent="-285750"/>
            <a:r>
              <a:rPr lang="en-US" dirty="0" smtClean="0"/>
              <a:t>Born in 1451 in the Republic of Genoa</a:t>
            </a:r>
          </a:p>
          <a:p>
            <a:pPr marL="285750" indent="-285750"/>
            <a:r>
              <a:rPr lang="en-US" dirty="0" smtClean="0"/>
              <a:t>Almost lost his life in his first voyage in 1476 to the Atlantic Ocean. </a:t>
            </a:r>
          </a:p>
          <a:p>
            <a:pPr marL="285750" indent="-285750"/>
            <a:r>
              <a:rPr lang="en-US" dirty="0" smtClean="0"/>
              <a:t>Participated in several other expeditions to Africa </a:t>
            </a:r>
          </a:p>
          <a:p>
            <a:pPr indent="0">
              <a:buNone/>
            </a:pPr>
            <a:endParaRPr lang="en-US" dirty="0"/>
          </a:p>
        </p:txBody>
      </p:sp>
      <p:pic>
        <p:nvPicPr>
          <p:cNvPr id="1026" name="Picture 2" descr="http://a3.files.saymedia-content.com/image/upload/c_fit,q_70,w_630/MTE5NTU2MzE2MTg4NzM5MDg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0"/>
            <a:ext cx="2042786" cy="261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271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Ferdinand Magellan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6019800" cy="3681414"/>
          </a:xfrm>
        </p:spPr>
        <p:txBody>
          <a:bodyPr>
            <a:noAutofit/>
          </a:bodyPr>
          <a:lstStyle/>
          <a:p>
            <a:r>
              <a:rPr lang="en-US" sz="1300" dirty="0" smtClean="0"/>
              <a:t>Tried to find a western route to Asia.</a:t>
            </a:r>
          </a:p>
          <a:p>
            <a:r>
              <a:rPr lang="en-US" sz="1300" dirty="0" smtClean="0"/>
              <a:t>The ships reached a narrow water passage now called the Strait of Magellan. (350 miles long)</a:t>
            </a:r>
          </a:p>
          <a:p>
            <a:r>
              <a:rPr lang="en-US" sz="1300" dirty="0" smtClean="0"/>
              <a:t>Took 5 ships, one separated from the others and another one was ship wrecked. </a:t>
            </a:r>
          </a:p>
          <a:p>
            <a:r>
              <a:rPr lang="en-US" sz="1300" dirty="0" smtClean="0"/>
              <a:t>Renamed the South Sea the Pacific Ocean because the water was so calm.</a:t>
            </a:r>
          </a:p>
          <a:p>
            <a:r>
              <a:rPr lang="en-US" sz="1300" dirty="0" smtClean="0"/>
              <a:t>Ships finally reached present day Philippians. </a:t>
            </a:r>
          </a:p>
          <a:p>
            <a:r>
              <a:rPr lang="en-US" sz="1300" dirty="0" smtClean="0"/>
              <a:t>Magellan was killed in a skirmish between a local chief and his enemy. </a:t>
            </a:r>
          </a:p>
          <a:p>
            <a:pPr indent="0">
              <a:buNone/>
            </a:pPr>
            <a:r>
              <a:rPr lang="en-US" sz="1300" b="1" u="sng" dirty="0" smtClean="0"/>
              <a:t>Additional Information</a:t>
            </a:r>
          </a:p>
          <a:p>
            <a:pPr marL="285750" indent="-285750"/>
            <a:r>
              <a:rPr lang="en-US" sz="1300" dirty="0" smtClean="0"/>
              <a:t>Born in Portugal circa 1480.</a:t>
            </a:r>
          </a:p>
          <a:p>
            <a:pPr marL="285750" indent="-285750"/>
            <a:r>
              <a:rPr lang="en-US" sz="1300" dirty="0" smtClean="0"/>
              <a:t>After Magellan’s death the remaining of his fleet returned to Spain proving the world was round.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027" y="2667000"/>
            <a:ext cx="19145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043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6858000" cy="3352800"/>
          </a:xfrm>
        </p:spPr>
        <p:txBody>
          <a:bodyPr>
            <a:normAutofit fontScale="92500" lnSpcReduction="20000"/>
          </a:bodyPr>
          <a:lstStyle/>
          <a:p>
            <a:pPr marL="285750" indent="-285750"/>
            <a:r>
              <a:rPr lang="en-US" dirty="0" smtClean="0"/>
              <a:t>The Mongols could no longer guarantee safe passage for traders so Europeans were forced to the sea as a possible route to Asia. </a:t>
            </a:r>
          </a:p>
          <a:p>
            <a:pPr marL="285750" indent="-285750"/>
            <a:r>
              <a:rPr lang="en-US" dirty="0" smtClean="0"/>
              <a:t>Required sailors to be trained and required ships to be able to leave the sight of land and return home. </a:t>
            </a:r>
          </a:p>
          <a:p>
            <a:pPr marL="285750" indent="-285750"/>
            <a:r>
              <a:rPr lang="en-US" dirty="0" smtClean="0"/>
              <a:t>Inaccurate maps were another problem for sailors so map making gradually improved. </a:t>
            </a:r>
          </a:p>
          <a:p>
            <a:pPr marL="285750" indent="-285750"/>
            <a:r>
              <a:rPr lang="en-US" dirty="0" smtClean="0"/>
              <a:t>Innovations to ships such as multiple masses and triangle shaped sails made ships faster and moving the rudder to the ships stern made them more maneuverable. </a:t>
            </a:r>
          </a:p>
          <a:p>
            <a:pPr marL="285750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887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www.iro.umontreal.ca/~vaucher/Genealogy/Documents/Asia/Ships/indiarou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65274"/>
            <a:ext cx="6496050" cy="439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25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168</TotalTime>
  <Words>727</Words>
  <Application>Microsoft Office PowerPoint</Application>
  <PresentationFormat>On-screen Show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Couture</vt:lpstr>
      <vt:lpstr>17.1 Early Explorations  </vt:lpstr>
      <vt:lpstr>Key terms </vt:lpstr>
      <vt:lpstr>Prince henry the navigator </vt:lpstr>
      <vt:lpstr>Bartholomeu Dias</vt:lpstr>
      <vt:lpstr>Vasco da gama</vt:lpstr>
      <vt:lpstr>Christopher Columbus</vt:lpstr>
      <vt:lpstr>Ferdinand Magellan</vt:lpstr>
      <vt:lpstr>Age of exploration</vt:lpstr>
      <vt:lpstr>PowerPoint Presentation</vt:lpstr>
      <vt:lpstr>Portugal leads the way</vt:lpstr>
      <vt:lpstr>Spain’s quests for riches </vt:lpstr>
      <vt:lpstr>Works cited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Explorations</dc:title>
  <dc:creator>MVR3</dc:creator>
  <cp:lastModifiedBy>MVR3</cp:lastModifiedBy>
  <cp:revision>21</cp:revision>
  <dcterms:created xsi:type="dcterms:W3CDTF">2014-04-01T18:35:37Z</dcterms:created>
  <dcterms:modified xsi:type="dcterms:W3CDTF">2014-04-10T12:19:19Z</dcterms:modified>
</cp:coreProperties>
</file>