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B0FDF7-D897-4CD6-825A-0952FE997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37F5F1-D43D-4610-8076-3E411474FA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17.3- Changing Ways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048000"/>
            <a:ext cx="6400800" cy="3048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By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Raegan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McDaniel, </a:t>
            </a:r>
            <a:r>
              <a:rPr lang="en-US" sz="36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Darla </a:t>
            </a:r>
            <a:r>
              <a:rPr lang="en-US" sz="36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Strader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Brandon “The Stud Muffin” </a:t>
            </a:r>
            <a:r>
              <a:rPr lang="en-US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Vatterott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Sierra Prince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9625"/>
            <a:ext cx="203835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2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The Commercial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15200" cy="3539527"/>
          </a:xfrm>
        </p:spPr>
        <p:txBody>
          <a:bodyPr/>
          <a:lstStyle/>
          <a:p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Joint-Stock Companies- </a:t>
            </a:r>
            <a:r>
              <a:rPr lang="en-US" dirty="0"/>
              <a:t>trading venture that sold shares to divide costs and profits.</a:t>
            </a:r>
          </a:p>
          <a:p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Entrepreneurs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-</a:t>
            </a:r>
            <a:r>
              <a:rPr lang="en-US" dirty="0"/>
              <a:t> person who undertakes risks to </a:t>
            </a:r>
            <a:r>
              <a:rPr lang="en-US" dirty="0" smtClean="0"/>
              <a:t>establish </a:t>
            </a:r>
            <a:r>
              <a:rPr lang="en-US" dirty="0"/>
              <a:t>a </a:t>
            </a:r>
            <a:r>
              <a:rPr lang="en-US" dirty="0" smtClean="0"/>
              <a:t>business.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1455"/>
            <a:ext cx="2667000" cy="3186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352800"/>
            <a:ext cx="3124200" cy="3532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671455"/>
            <a:ext cx="2514600" cy="31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6927"/>
            <a:ext cx="5486400" cy="100584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Mercantilism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5257800" cy="5562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Mercantilism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/>
              <a:t>was a new theory that every nation would use to gain wealth </a:t>
            </a:r>
          </a:p>
          <a:p>
            <a:r>
              <a:rPr lang="en-US" sz="2000" dirty="0" smtClean="0"/>
              <a:t>Europeans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/>
              <a:t>measured wealth in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bullion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/>
              <a:t>or the amount of gold and silver the nation held</a:t>
            </a:r>
          </a:p>
          <a:p>
            <a:r>
              <a:rPr lang="en-US" sz="2000" dirty="0" smtClean="0"/>
              <a:t>Nations gained wealth by mining gold and silver</a:t>
            </a:r>
          </a:p>
          <a:p>
            <a:r>
              <a:rPr lang="en-US" sz="2000" dirty="0" smtClean="0"/>
              <a:t>Spain sent conquistadors to seize mines from America to attempt to gain wealth</a:t>
            </a:r>
          </a:p>
          <a:p>
            <a:r>
              <a:rPr lang="en-US" sz="2000" dirty="0" smtClean="0"/>
              <a:t>Nations also began exporting more goods than goods imported </a:t>
            </a:r>
          </a:p>
          <a:p>
            <a:r>
              <a:rPr lang="en-US" sz="2000" dirty="0" smtClean="0"/>
              <a:t>Monopolies began to grow in popularity</a:t>
            </a:r>
          </a:p>
          <a:p>
            <a:r>
              <a:rPr lang="en-US" sz="2000" dirty="0" smtClean="0"/>
              <a:t>Colonies were ruled by parent countries</a:t>
            </a:r>
          </a:p>
          <a:p>
            <a:r>
              <a:rPr lang="en-US" sz="2000" dirty="0" smtClean="0"/>
              <a:t>The purpose for the colonies was to help the parent countries become self sufficient </a:t>
            </a:r>
          </a:p>
          <a:p>
            <a:pPr marL="45720" indent="0">
              <a:buNone/>
            </a:pP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461" y="2514600"/>
            <a:ext cx="3521075" cy="17526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267200"/>
            <a:ext cx="3429000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04800"/>
            <a:ext cx="2057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42048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European Daily Life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52044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Commercial Revolution:</a:t>
            </a:r>
          </a:p>
          <a:p>
            <a:pPr lvl="1"/>
            <a:r>
              <a:rPr lang="en-US" sz="1600" dirty="0" smtClean="0"/>
              <a:t> Expanded Trade and the empire</a:t>
            </a:r>
          </a:p>
          <a:p>
            <a:pPr lvl="1"/>
            <a:r>
              <a:rPr lang="en-US" sz="1600" dirty="0" smtClean="0"/>
              <a:t>Began to Surpass the nobility in both wealth and power</a:t>
            </a:r>
          </a:p>
          <a:p>
            <a:r>
              <a:rPr lang="en-US" sz="2000" dirty="0" smtClean="0"/>
              <a:t>Hereditary Nobles:</a:t>
            </a:r>
          </a:p>
          <a:p>
            <a:pPr lvl="1"/>
            <a:r>
              <a:rPr lang="en-US" sz="1600" dirty="0" smtClean="0"/>
              <a:t>Relied on rents from their lands for wealth</a:t>
            </a:r>
          </a:p>
          <a:p>
            <a:r>
              <a:rPr lang="en-US" sz="2000" dirty="0" smtClean="0"/>
              <a:t>Rich Entrepreneurs:</a:t>
            </a:r>
          </a:p>
          <a:p>
            <a:pPr lvl="1"/>
            <a:r>
              <a:rPr lang="en-US" sz="1600" dirty="0" smtClean="0"/>
              <a:t>Set trends in life styles</a:t>
            </a:r>
          </a:p>
          <a:p>
            <a:pPr lvl="1"/>
            <a:r>
              <a:rPr lang="en-US" sz="1600" dirty="0" smtClean="0"/>
              <a:t>Often met at Coffeehouses</a:t>
            </a:r>
            <a:endParaRPr lang="en-US" sz="1600" dirty="0"/>
          </a:p>
          <a:p>
            <a:r>
              <a:rPr lang="en-US" sz="2000" dirty="0" smtClean="0"/>
              <a:t>The Peasants:</a:t>
            </a:r>
          </a:p>
          <a:p>
            <a:pPr lvl="1"/>
            <a:r>
              <a:rPr lang="en-US" sz="1600" dirty="0" smtClean="0"/>
              <a:t>Worked like animals</a:t>
            </a:r>
          </a:p>
          <a:p>
            <a:pPr lvl="1"/>
            <a:r>
              <a:rPr lang="en-US" sz="1600" dirty="0" smtClean="0"/>
              <a:t>Lived in Hovels</a:t>
            </a:r>
          </a:p>
          <a:p>
            <a:pPr lvl="1"/>
            <a:r>
              <a:rPr lang="en-US" sz="1600" dirty="0" smtClean="0"/>
              <a:t>Survived on a diet of water, black bread, and roots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82" y="1600200"/>
            <a:ext cx="5334000" cy="4953000"/>
          </a:xfrm>
        </p:spPr>
      </p:pic>
    </p:spTree>
    <p:extLst>
      <p:ext uri="{BB962C8B-B14F-4D97-AF65-F5344CB8AC3E}">
        <p14:creationId xmlns:p14="http://schemas.microsoft.com/office/powerpoint/2010/main" val="35290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927"/>
            <a:ext cx="7315200" cy="696897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 Global Exchange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315200" cy="47091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Europe’s population grew rapidly</a:t>
            </a:r>
          </a:p>
          <a:p>
            <a:pPr lvl="2"/>
            <a:r>
              <a:rPr lang="en-US" dirty="0" smtClean="0"/>
              <a:t>In 1450, 55 million people-by 1650, 100 million people</a:t>
            </a:r>
          </a:p>
          <a:p>
            <a:r>
              <a:rPr lang="en-US" sz="2400" dirty="0" smtClean="0"/>
              <a:t>More demands on goods and services. This contributed to a worldwide exchange of:</a:t>
            </a:r>
          </a:p>
          <a:p>
            <a:pPr lvl="1"/>
            <a:r>
              <a:rPr lang="en-US" dirty="0" smtClean="0"/>
              <a:t>People, goods, technologies, ideas, disease, culture, and religion.</a:t>
            </a:r>
          </a:p>
          <a:p>
            <a:r>
              <a:rPr lang="en-US" sz="2400" dirty="0" smtClean="0"/>
              <a:t>Europeans brought wheat, grapes, and livestock to the Americas.</a:t>
            </a:r>
          </a:p>
          <a:p>
            <a:r>
              <a:rPr lang="en-US" sz="2400" dirty="0" smtClean="0"/>
              <a:t>From Native Americans: corn, potatoes, tomatoes, beans, and chocolate.</a:t>
            </a:r>
          </a:p>
          <a:p>
            <a:r>
              <a:rPr lang="en-US" sz="2400" dirty="0" smtClean="0"/>
              <a:t>From Asia and Africa: bananas, tea, sugarcane, ivory, perfumes, silk, and gems</a:t>
            </a:r>
          </a:p>
        </p:txBody>
      </p:sp>
    </p:spTree>
    <p:extLst>
      <p:ext uri="{BB962C8B-B14F-4D97-AF65-F5344CB8AC3E}">
        <p14:creationId xmlns:p14="http://schemas.microsoft.com/office/powerpoint/2010/main" val="33214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145" cy="6858000"/>
          </a:xfrm>
        </p:spPr>
      </p:pic>
      <p:sp>
        <p:nvSpPr>
          <p:cNvPr id="7" name="TextBox 6"/>
          <p:cNvSpPr txBox="1"/>
          <p:nvPr/>
        </p:nvSpPr>
        <p:spPr>
          <a:xfrm>
            <a:off x="0" y="838200"/>
            <a:ext cx="205740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Augsburg-The </a:t>
            </a:r>
            <a:r>
              <a:rPr lang="en-US" sz="2400" dirty="0" err="1" smtClean="0"/>
              <a:t>Fuggers</a:t>
            </a:r>
            <a:r>
              <a:rPr lang="en-US" sz="2400" dirty="0" smtClean="0"/>
              <a:t> Family was from Augsburg, Germany. 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5400" y="1143000"/>
            <a:ext cx="2022764" cy="281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600" y="990600"/>
            <a:ext cx="2209800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Florence- The Medici Family was from Florence, Italy.</a:t>
            </a:r>
            <a:endParaRPr lang="en-US" sz="24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505200" y="1295400"/>
            <a:ext cx="2819400" cy="388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8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Additional Information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Types of Coins: </a:t>
            </a:r>
            <a:r>
              <a:rPr lang="en-US" dirty="0" err="1" smtClean="0"/>
              <a:t>Groat</a:t>
            </a:r>
            <a:r>
              <a:rPr lang="en-US" dirty="0" smtClean="0"/>
              <a:t>, </a:t>
            </a:r>
            <a:r>
              <a:rPr lang="en-US" dirty="0" err="1" smtClean="0"/>
              <a:t>Halfgroat</a:t>
            </a:r>
            <a:r>
              <a:rPr lang="en-US" dirty="0" smtClean="0"/>
              <a:t>, Penny, Halfpenny, and Farthing</a:t>
            </a:r>
            <a:endParaRPr lang="en-US" dirty="0"/>
          </a:p>
          <a:p>
            <a:r>
              <a:rPr lang="en-US" dirty="0" smtClean="0"/>
              <a:t>English </a:t>
            </a:r>
            <a:r>
              <a:rPr lang="en-US" dirty="0" err="1" smtClean="0"/>
              <a:t>Groat</a:t>
            </a:r>
            <a:r>
              <a:rPr lang="en-US" dirty="0" smtClean="0"/>
              <a:t>- made of Silver-coins measured 26mm in diameter and weighed approximately 3.5 grams</a:t>
            </a:r>
          </a:p>
          <a:p>
            <a:r>
              <a:rPr lang="en-US" dirty="0" err="1" smtClean="0"/>
              <a:t>Groat</a:t>
            </a:r>
            <a:r>
              <a:rPr lang="en-US" dirty="0" smtClean="0"/>
              <a:t> was worth about 4 pence (plural for penny) </a:t>
            </a:r>
          </a:p>
          <a:p>
            <a:r>
              <a:rPr lang="en-US" dirty="0" err="1" smtClean="0"/>
              <a:t>Halfgroat</a:t>
            </a:r>
            <a:r>
              <a:rPr lang="en-US" dirty="0" smtClean="0"/>
              <a:t>- worth 2 pence</a:t>
            </a:r>
          </a:p>
          <a:p>
            <a:r>
              <a:rPr lang="en-US" dirty="0" smtClean="0"/>
              <a:t>1Shillings=12 pence(3 </a:t>
            </a:r>
            <a:r>
              <a:rPr lang="en-US" dirty="0" err="1" smtClean="0"/>
              <a:t>groats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1 pound=20 shillings so 1 pound=240 pence</a:t>
            </a:r>
          </a:p>
          <a:p>
            <a:r>
              <a:rPr lang="en-US" dirty="0" smtClean="0"/>
              <a:t>For a gallon of ale was about 0.75 pence</a:t>
            </a:r>
          </a:p>
          <a:p>
            <a:r>
              <a:rPr lang="en-US" dirty="0" smtClean="0"/>
              <a:t>No </a:t>
            </a:r>
            <a:r>
              <a:rPr lang="en-US" smtClean="0"/>
              <a:t>paper money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64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382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17.3- Changing Ways of Life</vt:lpstr>
      <vt:lpstr>The Commercial Revolution</vt:lpstr>
      <vt:lpstr>Mercantilism</vt:lpstr>
      <vt:lpstr>European Daily Life</vt:lpstr>
      <vt:lpstr>A Global Exchange</vt:lpstr>
      <vt:lpstr>PowerPoint Presentation</vt:lpstr>
      <vt:lpstr>Additional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17.3- Changing Ways of Life</dc:title>
  <dc:creator>Nick David Cokley</dc:creator>
  <cp:lastModifiedBy>MVR3</cp:lastModifiedBy>
  <cp:revision>32</cp:revision>
  <dcterms:created xsi:type="dcterms:W3CDTF">2014-04-01T18:41:38Z</dcterms:created>
  <dcterms:modified xsi:type="dcterms:W3CDTF">2014-04-09T19:32:55Z</dcterms:modified>
</cp:coreProperties>
</file>